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1" r:id="rId4"/>
    <p:sldId id="262" r:id="rId5"/>
    <p:sldId id="263" r:id="rId6"/>
    <p:sldId id="265" r:id="rId7"/>
    <p:sldId id="266" r:id="rId8"/>
    <p:sldId id="267" r:id="rId9"/>
    <p:sldId id="283" r:id="rId10"/>
    <p:sldId id="268" r:id="rId11"/>
    <p:sldId id="284" r:id="rId12"/>
    <p:sldId id="269" r:id="rId13"/>
    <p:sldId id="270" r:id="rId14"/>
    <p:sldId id="271" r:id="rId15"/>
    <p:sldId id="272" r:id="rId16"/>
    <p:sldId id="273" r:id="rId17"/>
    <p:sldId id="285" r:id="rId18"/>
    <p:sldId id="274" r:id="rId19"/>
    <p:sldId id="275" r:id="rId20"/>
    <p:sldId id="276" r:id="rId21"/>
    <p:sldId id="286" r:id="rId22"/>
    <p:sldId id="277" r:id="rId23"/>
    <p:sldId id="287" r:id="rId24"/>
    <p:sldId id="278" r:id="rId25"/>
    <p:sldId id="279" r:id="rId26"/>
    <p:sldId id="280" r:id="rId27"/>
    <p:sldId id="281" r:id="rId28"/>
    <p:sldId id="282" r:id="rId29"/>
    <p:sldId id="257" r:id="rId30"/>
    <p:sldId id="259" r:id="rId31"/>
    <p:sldId id="264"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6.png"/></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ata3.xml.rels><?xml version="1.0" encoding="UTF-8" standalone="yes"?>
<Relationships xmlns="http://schemas.openxmlformats.org/package/2006/relationships"><Relationship Id="rId1" Type="http://schemas.openxmlformats.org/officeDocument/2006/relationships/image" Target="../media/image11.png"/></Relationships>
</file>

<file path=ppt/diagrams/_rels/data4.xml.rels><?xml version="1.0" encoding="UTF-8" standalone="yes"?>
<Relationships xmlns="http://schemas.openxmlformats.org/package/2006/relationships"><Relationship Id="rId1" Type="http://schemas.openxmlformats.org/officeDocument/2006/relationships/image" Target="../media/image13.png"/></Relationships>
</file>

<file path=ppt/diagrams/_rels/data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_rels/data6.xml.rels><?xml version="1.0" encoding="UTF-8" standalone="yes"?>
<Relationships xmlns="http://schemas.openxmlformats.org/package/2006/relationships"><Relationship Id="rId1" Type="http://schemas.openxmlformats.org/officeDocument/2006/relationships/image" Target="../media/image18.png"/></Relationships>
</file>

<file path=ppt/diagrams/_rels/data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image" Target="../media/image22.png"/></Relationships>
</file>

<file path=ppt/diagrams/_rels/data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diagrams/_rels/data11.xml.rels><?xml version="1.0" encoding="UTF-8" standalone="yes"?>
<Relationships xmlns="http://schemas.openxmlformats.org/package/2006/relationships"><Relationship Id="rId1" Type="http://schemas.openxmlformats.org/officeDocument/2006/relationships/image" Target="../media/image37.png"/></Relationships>
</file>

<file path=ppt/diagrams/_rels/data14.xml.rels><?xml version="1.0" encoding="UTF-8" standalone="yes"?>
<Relationships xmlns="http://schemas.openxmlformats.org/package/2006/relationships"><Relationship Id="rId1" Type="http://schemas.openxmlformats.org/officeDocument/2006/relationships/image" Target="../media/image38.png"/></Relationships>
</file>

<file path=ppt/diagrams/_rels/data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image" Target="../media/image42.png"/></Relationships>
</file>

<file path=ppt/diagrams/_rels/data16.xml.rels><?xml version="1.0" encoding="UTF-8" standalone="yes"?>
<Relationships xmlns="http://schemas.openxmlformats.org/package/2006/relationships"><Relationship Id="rId1" Type="http://schemas.openxmlformats.org/officeDocument/2006/relationships/image" Target="../media/image45.png"/></Relationships>
</file>

<file path=ppt/diagrams/_rels/data18.xml.rels><?xml version="1.0" encoding="UTF-8" standalone="yes"?>
<Relationships xmlns="http://schemas.openxmlformats.org/package/2006/relationships"><Relationship Id="rId1" Type="http://schemas.openxmlformats.org/officeDocument/2006/relationships/image" Target="../media/image46.png"/></Relationships>
</file>

<file path=ppt/diagrams/_rels/data19.xml.rels><?xml version="1.0" encoding="UTF-8" standalone="yes"?>
<Relationships xmlns="http://schemas.openxmlformats.org/package/2006/relationships"><Relationship Id="rId1" Type="http://schemas.openxmlformats.org/officeDocument/2006/relationships/image" Target="../media/image48.png"/></Relationships>
</file>

<file path=ppt/diagrams/_rels/data20.xml.rels><?xml version="1.0" encoding="UTF-8" standalone="yes"?>
<Relationships xmlns="http://schemas.openxmlformats.org/package/2006/relationships"><Relationship Id="rId1" Type="http://schemas.openxmlformats.org/officeDocument/2006/relationships/image" Target="../media/image50.png"/></Relationships>
</file>

<file path=ppt/diagrams/_rels/drawing1.xml.rels><?xml version="1.0" encoding="UTF-8" standalone="yes"?>
<Relationships xmlns="http://schemas.openxmlformats.org/package/2006/relationships"><Relationship Id="rId1" Type="http://schemas.openxmlformats.org/officeDocument/2006/relationships/image" Target="../media/image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diagrams/_rels/drawing6.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image" Target="../media/image22.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37.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38.png"/></Relationships>
</file>

<file path=ppt/diagrams/_rels/drawing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image" Target="../media/image42.png"/></Relationships>
</file>

<file path=ppt/diagrams/_rels/drawing16.xml.rels><?xml version="1.0" encoding="UTF-8" standalone="yes"?>
<Relationships xmlns="http://schemas.openxmlformats.org/package/2006/relationships"><Relationship Id="rId1" Type="http://schemas.openxmlformats.org/officeDocument/2006/relationships/image" Target="../media/image45.png"/></Relationships>
</file>

<file path=ppt/diagrams/_rels/drawing18.xml.rels><?xml version="1.0" encoding="UTF-8" standalone="yes"?>
<Relationships xmlns="http://schemas.openxmlformats.org/package/2006/relationships"><Relationship Id="rId1" Type="http://schemas.openxmlformats.org/officeDocument/2006/relationships/image" Target="../media/image46.png"/></Relationships>
</file>

<file path=ppt/diagrams/_rels/drawing19.xml.rels><?xml version="1.0" encoding="UTF-8" standalone="yes"?>
<Relationships xmlns="http://schemas.openxmlformats.org/package/2006/relationships"><Relationship Id="rId1" Type="http://schemas.openxmlformats.org/officeDocument/2006/relationships/image" Target="../media/image48.png"/></Relationships>
</file>

<file path=ppt/diagrams/_rels/drawing20.xml.rels><?xml version="1.0" encoding="UTF-8" standalone="yes"?>
<Relationships xmlns="http://schemas.openxmlformats.org/package/2006/relationships"><Relationship Id="rId1" Type="http://schemas.openxmlformats.org/officeDocument/2006/relationships/image" Target="../media/image5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750A39-BAAF-4DC2-B7C6-30904642FC6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2232A3D-91FD-49E8-B78E-8EE839F860B7}">
      <dgm:prSet/>
      <dgm:spPr/>
      <dgm:t>
        <a:bodyPr/>
        <a:lstStyle/>
        <a:p>
          <a:pPr rtl="0"/>
          <a:r>
            <a:rPr lang="es-CO" b="1" dirty="0" smtClean="0">
              <a:solidFill>
                <a:srgbClr val="FF0000"/>
              </a:solidFill>
            </a:rPr>
            <a:t>Cuando Jesús estuvo en la tierra enseño a orar a sus discípulos</a:t>
          </a:r>
          <a:r>
            <a:rPr lang="es-CO" dirty="0" smtClean="0"/>
            <a:t>. Les enseñó a presentar sus necesidades cotidianas delante de Dios y a echar todos sus pesares sobre él. </a:t>
          </a:r>
          <a:r>
            <a:rPr lang="es-CO" b="1" dirty="0" smtClean="0">
              <a:solidFill>
                <a:srgbClr val="FF0000"/>
              </a:solidFill>
            </a:rPr>
            <a:t>Les prometió que sus peticiones serían contestadas y nosotros también podemos tener esta confianza. Jesús mismo, cuando habitó entre los hombres, oraba muy a menudo</a:t>
          </a:r>
          <a:r>
            <a:rPr lang="es-CO" dirty="0" smtClean="0"/>
            <a:t>. Nuestro Salvador se identificó con nuestras necesidades y flaquezas e imploró de su Padre las fuerzas que necesitaba para confrontar a el deber y la prueba. </a:t>
          </a:r>
          <a:endParaRPr lang="es-CO" dirty="0"/>
        </a:p>
      </dgm:t>
    </dgm:pt>
    <dgm:pt modelId="{2A90D866-8511-4028-AA72-7A4D4D7BA8B7}" type="parTrans" cxnId="{8859D176-5AD4-452C-971F-FC7A3F59330A}">
      <dgm:prSet/>
      <dgm:spPr/>
      <dgm:t>
        <a:bodyPr/>
        <a:lstStyle/>
        <a:p>
          <a:endParaRPr lang="es-CO"/>
        </a:p>
      </dgm:t>
    </dgm:pt>
    <dgm:pt modelId="{91F2B346-B5B0-4CEA-A0F5-5E169F1564E8}" type="sibTrans" cxnId="{8859D176-5AD4-452C-971F-FC7A3F59330A}">
      <dgm:prSet/>
      <dgm:spPr/>
      <dgm:t>
        <a:bodyPr/>
        <a:lstStyle/>
        <a:p>
          <a:endParaRPr lang="es-CO"/>
        </a:p>
      </dgm:t>
    </dgm:pt>
    <dgm:pt modelId="{16E25C11-E359-4AA9-BE09-737535E28F02}">
      <dgm:prSet/>
      <dgm:spPr/>
      <dgm:t>
        <a:bodyPr/>
        <a:lstStyle/>
        <a:p>
          <a:pPr rtl="0"/>
          <a:r>
            <a:rPr lang="es-CO" b="1" dirty="0" smtClean="0">
              <a:solidFill>
                <a:srgbClr val="FF0000"/>
              </a:solidFill>
            </a:rPr>
            <a:t>El es nuestro ejemplo en todo. Es un hermano en nuestras debilidades </a:t>
          </a:r>
          <a:r>
            <a:rPr lang="es-CO" dirty="0" smtClean="0"/>
            <a:t>"tentado en todo así como nosotros"; pero como ser inmaculado, rehuyó el mal y soportó conflictos y torturas de alma en un mundo de pecado. </a:t>
          </a:r>
          <a:r>
            <a:rPr lang="es-CO" b="1" dirty="0" smtClean="0">
              <a:solidFill>
                <a:srgbClr val="FF0000"/>
              </a:solidFill>
            </a:rPr>
            <a:t>Como humano, la oración fue para él una necesidad y un privile</a:t>
          </a:r>
          <a:r>
            <a:rPr lang="es-CO" b="0" dirty="0" smtClean="0">
              <a:solidFill>
                <a:srgbClr val="FF0000"/>
              </a:solidFill>
            </a:rPr>
            <a:t>gio</a:t>
          </a:r>
          <a:r>
            <a:rPr lang="es-CO" dirty="0" smtClean="0"/>
            <a:t>. </a:t>
          </a:r>
          <a:r>
            <a:rPr lang="es-CO" b="1" dirty="0" smtClean="0">
              <a:solidFill>
                <a:srgbClr val="FF0000"/>
              </a:solidFill>
            </a:rPr>
            <a:t>Encontraba consuelo y gozo en la comunión con su Padre</a:t>
          </a:r>
          <a:r>
            <a:rPr lang="es-CO" dirty="0" smtClean="0"/>
            <a:t>. Es el Salvador de los hombres, el Hijo de Dios, sintió la necesidad de orar; ¡cuánto más nosotros débiles, pecadores, mortales, debiéramos sentir la necesidad de orar con fervor y constancia!</a:t>
          </a:r>
          <a:endParaRPr lang="es-CO" dirty="0"/>
        </a:p>
      </dgm:t>
    </dgm:pt>
    <dgm:pt modelId="{46C81BB5-FCDE-4871-87AA-400E2CD511E0}" type="parTrans" cxnId="{C2C1E913-3C5E-4FE6-BDB5-580B35998912}">
      <dgm:prSet/>
      <dgm:spPr/>
      <dgm:t>
        <a:bodyPr/>
        <a:lstStyle/>
        <a:p>
          <a:endParaRPr lang="es-CO"/>
        </a:p>
      </dgm:t>
    </dgm:pt>
    <dgm:pt modelId="{5332D612-0C28-4715-B28C-EC0367663EAB}" type="sibTrans" cxnId="{C2C1E913-3C5E-4FE6-BDB5-580B35998912}">
      <dgm:prSet/>
      <dgm:spPr/>
      <dgm:t>
        <a:bodyPr/>
        <a:lstStyle/>
        <a:p>
          <a:endParaRPr lang="es-CO"/>
        </a:p>
      </dgm:t>
    </dgm:pt>
    <dgm:pt modelId="{5936D67D-B425-4AC1-B73D-CFAF1EE65606}" type="pres">
      <dgm:prSet presAssocID="{DD750A39-BAAF-4DC2-B7C6-30904642FC6F}" presName="Name0" presStyleCnt="0">
        <dgm:presLayoutVars>
          <dgm:chMax val="7"/>
          <dgm:dir/>
          <dgm:animLvl val="lvl"/>
          <dgm:resizeHandles val="exact"/>
        </dgm:presLayoutVars>
      </dgm:prSet>
      <dgm:spPr/>
      <dgm:t>
        <a:bodyPr/>
        <a:lstStyle/>
        <a:p>
          <a:endParaRPr lang="es-CO"/>
        </a:p>
      </dgm:t>
    </dgm:pt>
    <dgm:pt modelId="{BC3DD932-11D9-4D79-B48E-31670F0F6AB7}" type="pres">
      <dgm:prSet presAssocID="{82232A3D-91FD-49E8-B78E-8EE839F860B7}" presName="circle1" presStyleLbl="node1" presStyleIdx="0" presStyleCnt="2" custScaleX="118936" custLinFactNeighborX="209" custLinFactNeighborY="417"/>
      <dgm:spPr>
        <a:blipFill rotWithShape="0">
          <a:blip xmlns:r="http://schemas.openxmlformats.org/officeDocument/2006/relationships" r:embed="rId1"/>
          <a:stretch>
            <a:fillRect/>
          </a:stretch>
        </a:blipFill>
      </dgm:spPr>
    </dgm:pt>
    <dgm:pt modelId="{0CA063B7-DBD8-41D3-B7BF-9E51342A0427}" type="pres">
      <dgm:prSet presAssocID="{82232A3D-91FD-49E8-B78E-8EE839F860B7}" presName="space" presStyleCnt="0"/>
      <dgm:spPr/>
    </dgm:pt>
    <dgm:pt modelId="{8D6BF2F5-3A48-4233-B931-E290A1CD48C7}" type="pres">
      <dgm:prSet presAssocID="{82232A3D-91FD-49E8-B78E-8EE839F860B7}" presName="rect1" presStyleLbl="alignAcc1" presStyleIdx="0" presStyleCnt="2"/>
      <dgm:spPr/>
      <dgm:t>
        <a:bodyPr/>
        <a:lstStyle/>
        <a:p>
          <a:endParaRPr lang="es-CO"/>
        </a:p>
      </dgm:t>
    </dgm:pt>
    <dgm:pt modelId="{1399A74D-F2C9-4C1B-A98B-CAE762439F17}" type="pres">
      <dgm:prSet presAssocID="{16E25C11-E359-4AA9-BE09-737535E28F02}" presName="vertSpace2" presStyleLbl="node1" presStyleIdx="0" presStyleCnt="2"/>
      <dgm:spPr/>
    </dgm:pt>
    <dgm:pt modelId="{48DEB466-8399-4CAB-858E-F0B130909FAF}" type="pres">
      <dgm:prSet presAssocID="{16E25C11-E359-4AA9-BE09-737535E28F02}" presName="circle2" presStyleLbl="node1" presStyleIdx="1" presStyleCnt="2" custScaleX="1949"/>
      <dgm:spPr/>
    </dgm:pt>
    <dgm:pt modelId="{B3184AEB-C426-4A56-93D9-9F9DF0A16D6C}" type="pres">
      <dgm:prSet presAssocID="{16E25C11-E359-4AA9-BE09-737535E28F02}" presName="rect2" presStyleLbl="alignAcc1" presStyleIdx="1" presStyleCnt="2"/>
      <dgm:spPr/>
      <dgm:t>
        <a:bodyPr/>
        <a:lstStyle/>
        <a:p>
          <a:endParaRPr lang="es-CO"/>
        </a:p>
      </dgm:t>
    </dgm:pt>
    <dgm:pt modelId="{902DCFDB-E452-4573-AE3E-529662144E95}" type="pres">
      <dgm:prSet presAssocID="{82232A3D-91FD-49E8-B78E-8EE839F860B7}" presName="rect1ParTxNoCh" presStyleLbl="alignAcc1" presStyleIdx="1" presStyleCnt="2">
        <dgm:presLayoutVars>
          <dgm:chMax val="1"/>
          <dgm:bulletEnabled val="1"/>
        </dgm:presLayoutVars>
      </dgm:prSet>
      <dgm:spPr/>
      <dgm:t>
        <a:bodyPr/>
        <a:lstStyle/>
        <a:p>
          <a:endParaRPr lang="es-CO"/>
        </a:p>
      </dgm:t>
    </dgm:pt>
    <dgm:pt modelId="{A55730C6-8DFB-4559-AEC1-6D3145166E98}" type="pres">
      <dgm:prSet presAssocID="{16E25C11-E359-4AA9-BE09-737535E28F02}" presName="rect2ParTxNoCh" presStyleLbl="alignAcc1" presStyleIdx="1" presStyleCnt="2">
        <dgm:presLayoutVars>
          <dgm:chMax val="1"/>
          <dgm:bulletEnabled val="1"/>
        </dgm:presLayoutVars>
      </dgm:prSet>
      <dgm:spPr/>
      <dgm:t>
        <a:bodyPr/>
        <a:lstStyle/>
        <a:p>
          <a:endParaRPr lang="es-CO"/>
        </a:p>
      </dgm:t>
    </dgm:pt>
  </dgm:ptLst>
  <dgm:cxnLst>
    <dgm:cxn modelId="{8859D176-5AD4-452C-971F-FC7A3F59330A}" srcId="{DD750A39-BAAF-4DC2-B7C6-30904642FC6F}" destId="{82232A3D-91FD-49E8-B78E-8EE839F860B7}" srcOrd="0" destOrd="0" parTransId="{2A90D866-8511-4028-AA72-7A4D4D7BA8B7}" sibTransId="{91F2B346-B5B0-4CEA-A0F5-5E169F1564E8}"/>
    <dgm:cxn modelId="{D62761A1-74BB-463A-970C-787BDBA519B2}" type="presOf" srcId="{82232A3D-91FD-49E8-B78E-8EE839F860B7}" destId="{902DCFDB-E452-4573-AE3E-529662144E95}" srcOrd="1" destOrd="0" presId="urn:microsoft.com/office/officeart/2005/8/layout/target3"/>
    <dgm:cxn modelId="{C0EE9E88-00E4-45D1-9B78-D37E6B3307C5}" type="presOf" srcId="{16E25C11-E359-4AA9-BE09-737535E28F02}" destId="{A55730C6-8DFB-4559-AEC1-6D3145166E98}" srcOrd="1" destOrd="0" presId="urn:microsoft.com/office/officeart/2005/8/layout/target3"/>
    <dgm:cxn modelId="{CA32A177-7048-4D58-B260-910EEC23E5C1}" type="presOf" srcId="{DD750A39-BAAF-4DC2-B7C6-30904642FC6F}" destId="{5936D67D-B425-4AC1-B73D-CFAF1EE65606}" srcOrd="0" destOrd="0" presId="urn:microsoft.com/office/officeart/2005/8/layout/target3"/>
    <dgm:cxn modelId="{DB48CFDC-4A99-4CD0-9C6A-8B1EDDE2148D}" type="presOf" srcId="{82232A3D-91FD-49E8-B78E-8EE839F860B7}" destId="{8D6BF2F5-3A48-4233-B931-E290A1CD48C7}" srcOrd="0" destOrd="0" presId="urn:microsoft.com/office/officeart/2005/8/layout/target3"/>
    <dgm:cxn modelId="{C2C1E913-3C5E-4FE6-BDB5-580B35998912}" srcId="{DD750A39-BAAF-4DC2-B7C6-30904642FC6F}" destId="{16E25C11-E359-4AA9-BE09-737535E28F02}" srcOrd="1" destOrd="0" parTransId="{46C81BB5-FCDE-4871-87AA-400E2CD511E0}" sibTransId="{5332D612-0C28-4715-B28C-EC0367663EAB}"/>
    <dgm:cxn modelId="{4B939659-0D0F-48D9-80D8-2444002718EB}" type="presOf" srcId="{16E25C11-E359-4AA9-BE09-737535E28F02}" destId="{B3184AEB-C426-4A56-93D9-9F9DF0A16D6C}" srcOrd="0" destOrd="0" presId="urn:microsoft.com/office/officeart/2005/8/layout/target3"/>
    <dgm:cxn modelId="{2A2A801F-D490-4648-848F-CF3A46E21699}" type="presParOf" srcId="{5936D67D-B425-4AC1-B73D-CFAF1EE65606}" destId="{BC3DD932-11D9-4D79-B48E-31670F0F6AB7}" srcOrd="0" destOrd="0" presId="urn:microsoft.com/office/officeart/2005/8/layout/target3"/>
    <dgm:cxn modelId="{E9622EA4-29F7-48E3-93E7-7CD959FE46F9}" type="presParOf" srcId="{5936D67D-B425-4AC1-B73D-CFAF1EE65606}" destId="{0CA063B7-DBD8-41D3-B7BF-9E51342A0427}" srcOrd="1" destOrd="0" presId="urn:microsoft.com/office/officeart/2005/8/layout/target3"/>
    <dgm:cxn modelId="{CE76E5D1-4941-42A8-9E10-A2610F8234A0}" type="presParOf" srcId="{5936D67D-B425-4AC1-B73D-CFAF1EE65606}" destId="{8D6BF2F5-3A48-4233-B931-E290A1CD48C7}" srcOrd="2" destOrd="0" presId="urn:microsoft.com/office/officeart/2005/8/layout/target3"/>
    <dgm:cxn modelId="{54BB2A9E-5A91-4392-AA40-A2CFF3D2B0F8}" type="presParOf" srcId="{5936D67D-B425-4AC1-B73D-CFAF1EE65606}" destId="{1399A74D-F2C9-4C1B-A98B-CAE762439F17}" srcOrd="3" destOrd="0" presId="urn:microsoft.com/office/officeart/2005/8/layout/target3"/>
    <dgm:cxn modelId="{EE8493D3-A05A-4EC0-833B-A3A21C2CF02D}" type="presParOf" srcId="{5936D67D-B425-4AC1-B73D-CFAF1EE65606}" destId="{48DEB466-8399-4CAB-858E-F0B130909FAF}" srcOrd="4" destOrd="0" presId="urn:microsoft.com/office/officeart/2005/8/layout/target3"/>
    <dgm:cxn modelId="{23ED7329-4992-4041-9E00-A19060FA9300}" type="presParOf" srcId="{5936D67D-B425-4AC1-B73D-CFAF1EE65606}" destId="{B3184AEB-C426-4A56-93D9-9F9DF0A16D6C}" srcOrd="5" destOrd="0" presId="urn:microsoft.com/office/officeart/2005/8/layout/target3"/>
    <dgm:cxn modelId="{2D5B1B0A-E27A-4DAE-9C09-7BE53A0983AD}" type="presParOf" srcId="{5936D67D-B425-4AC1-B73D-CFAF1EE65606}" destId="{902DCFDB-E452-4573-AE3E-529662144E95}" srcOrd="6" destOrd="0" presId="urn:microsoft.com/office/officeart/2005/8/layout/target3"/>
    <dgm:cxn modelId="{AC2B16C7-26CB-4823-8B2A-6028806E1812}" type="presParOf" srcId="{5936D67D-B425-4AC1-B73D-CFAF1EE65606}" destId="{A55730C6-8DFB-4559-AEC1-6D3145166E98}"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EC4672-5DF3-472F-A025-6C7A9E84EBEE}"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2E0A37C5-BE8F-4E70-95E2-96833468073D}">
      <dgm:prSet/>
      <dgm:spPr>
        <a:solidFill>
          <a:srgbClr val="002060"/>
        </a:solidFill>
      </dgm:spPr>
      <dgm:t>
        <a:bodyPr/>
        <a:lstStyle/>
        <a:p>
          <a:pPr rtl="0"/>
          <a:r>
            <a:rPr lang="es-CO" dirty="0" smtClean="0"/>
            <a:t>Nuestro Padre celestial desea derramar sobre nosotros la plenitud de sus bendiciones. Es nuestro privilegio beber abundantemente de la fuente de amor infinito. ¡Qué extraño que oremos tan poco! Dios está pronto y deseoso de escuchar la oración sincera del más humilde de sus hijos, pero tardamos mucho para presentar nuestras necesidades delante de Dios. </a:t>
          </a:r>
          <a:endParaRPr lang="es-CO" dirty="0"/>
        </a:p>
      </dgm:t>
    </dgm:pt>
    <dgm:pt modelId="{C188915C-B558-4212-86E6-B53FEAA90A4A}" type="parTrans" cxnId="{B4D43AD3-230D-445F-95C7-8497BC34C2C6}">
      <dgm:prSet/>
      <dgm:spPr/>
      <dgm:t>
        <a:bodyPr/>
        <a:lstStyle/>
        <a:p>
          <a:endParaRPr lang="es-CO"/>
        </a:p>
      </dgm:t>
    </dgm:pt>
    <dgm:pt modelId="{64DAF37C-45B6-4048-B702-E7E62CF28EA0}" type="sibTrans" cxnId="{B4D43AD3-230D-445F-95C7-8497BC34C2C6}">
      <dgm:prSet/>
      <dgm:spPr/>
      <dgm:t>
        <a:bodyPr/>
        <a:lstStyle/>
        <a:p>
          <a:endParaRPr lang="es-CO"/>
        </a:p>
      </dgm:t>
    </dgm:pt>
    <dgm:pt modelId="{17835628-FF23-47BF-836C-F7E50430D723}">
      <dgm:prSet custT="1"/>
      <dgm:spPr>
        <a:solidFill>
          <a:schemeClr val="accent4">
            <a:lumMod val="75000"/>
          </a:schemeClr>
        </a:solidFill>
      </dgm:spPr>
      <dgm:t>
        <a:bodyPr/>
        <a:lstStyle/>
        <a:p>
          <a:pPr rtl="0"/>
          <a:r>
            <a:rPr lang="es-CO" sz="2000" dirty="0" smtClean="0"/>
            <a:t>¿Qué pueden pensar los ángeles del cielo de los pobres y desvalidos seres humanos, sujetos a la tentación, cuando Dios, en su infinito amor está listo a darles más de lo que pueden pedir o pensar y, sin embargo, oran tan poco y tienen tan poca fe? </a:t>
          </a:r>
          <a:endParaRPr lang="es-CO" sz="2000" dirty="0"/>
        </a:p>
      </dgm:t>
    </dgm:pt>
    <dgm:pt modelId="{D70D2836-B05E-4343-95B8-40CDF16209E5}" type="parTrans" cxnId="{313A5ADE-0BF9-4F6F-9F04-F67323159CB0}">
      <dgm:prSet/>
      <dgm:spPr/>
      <dgm:t>
        <a:bodyPr/>
        <a:lstStyle/>
        <a:p>
          <a:endParaRPr lang="es-CO"/>
        </a:p>
      </dgm:t>
    </dgm:pt>
    <dgm:pt modelId="{9646AAC1-3A78-4842-AF0E-9AE12DF0FABE}" type="sibTrans" cxnId="{313A5ADE-0BF9-4F6F-9F04-F67323159CB0}">
      <dgm:prSet/>
      <dgm:spPr/>
      <dgm:t>
        <a:bodyPr/>
        <a:lstStyle/>
        <a:p>
          <a:endParaRPr lang="es-CO"/>
        </a:p>
      </dgm:t>
    </dgm:pt>
    <dgm:pt modelId="{739D3898-62D8-40AE-968E-40E090BCD03F}">
      <dgm:prSet custT="1"/>
      <dgm:spPr>
        <a:solidFill>
          <a:srgbClr val="00B050"/>
        </a:solidFill>
      </dgm:spPr>
      <dgm:t>
        <a:bodyPr/>
        <a:lstStyle/>
        <a:p>
          <a:pPr rtl="0"/>
          <a:r>
            <a:rPr lang="es-CO" sz="2000" dirty="0" smtClean="0"/>
            <a:t>Los ángeles se deleitan en postrarse delante de Dios ;y en estar cerca de él. Su mayor gozo es estar en comunión con Dios; pero los seres humanos, tan necesitados de la ayuda que sólo Dios les puede dar, se conforman de estar sin la luz de su Espíritu, y la compañía de su presencia.</a:t>
          </a:r>
          <a:endParaRPr lang="es-CO" sz="2000" dirty="0"/>
        </a:p>
      </dgm:t>
    </dgm:pt>
    <dgm:pt modelId="{CC3CDEEE-6F83-4C6F-9385-2525B27C9F53}" type="parTrans" cxnId="{9535441A-7318-4A58-A9ED-816A04ED8582}">
      <dgm:prSet/>
      <dgm:spPr/>
      <dgm:t>
        <a:bodyPr/>
        <a:lstStyle/>
        <a:p>
          <a:endParaRPr lang="es-CO"/>
        </a:p>
      </dgm:t>
    </dgm:pt>
    <dgm:pt modelId="{F0711FBE-60E6-4B08-A509-DDFFBC62D2F4}" type="sibTrans" cxnId="{9535441A-7318-4A58-A9ED-816A04ED8582}">
      <dgm:prSet/>
      <dgm:spPr/>
      <dgm:t>
        <a:bodyPr/>
        <a:lstStyle/>
        <a:p>
          <a:endParaRPr lang="es-CO"/>
        </a:p>
      </dgm:t>
    </dgm:pt>
    <dgm:pt modelId="{41325522-1219-4807-A468-55C10E8FBA02}" type="pres">
      <dgm:prSet presAssocID="{53EC4672-5DF3-472F-A025-6C7A9E84EBEE}" presName="linearFlow" presStyleCnt="0">
        <dgm:presLayoutVars>
          <dgm:dir/>
          <dgm:resizeHandles val="exact"/>
        </dgm:presLayoutVars>
      </dgm:prSet>
      <dgm:spPr/>
      <dgm:t>
        <a:bodyPr/>
        <a:lstStyle/>
        <a:p>
          <a:endParaRPr lang="es-CO"/>
        </a:p>
      </dgm:t>
    </dgm:pt>
    <dgm:pt modelId="{3D93CC3F-239E-4A10-9AC6-18301BABEB84}" type="pres">
      <dgm:prSet presAssocID="{2E0A37C5-BE8F-4E70-95E2-96833468073D}" presName="composite" presStyleCnt="0"/>
      <dgm:spPr/>
    </dgm:pt>
    <dgm:pt modelId="{A3AF40E5-0EFA-4EA8-8D00-06C174DDD317}" type="pres">
      <dgm:prSet presAssocID="{2E0A37C5-BE8F-4E70-95E2-96833468073D}" presName="imgShp" presStyleLbl="fgImgPlace1" presStyleIdx="0" presStyleCnt="3" custScaleX="90732" custLinFactNeighborX="-36694" custLinFactNeighborY="-45"/>
      <dgm:spPr>
        <a:blipFill rotWithShape="1">
          <a:blip xmlns:r="http://schemas.openxmlformats.org/officeDocument/2006/relationships" r:embed="rId1"/>
          <a:stretch>
            <a:fillRect/>
          </a:stretch>
        </a:blipFill>
      </dgm:spPr>
    </dgm:pt>
    <dgm:pt modelId="{73DF9256-36F5-4785-A29E-D7D0976F947F}" type="pres">
      <dgm:prSet presAssocID="{2E0A37C5-BE8F-4E70-95E2-96833468073D}" presName="txShp" presStyleLbl="node1" presStyleIdx="0" presStyleCnt="3" custScaleX="134821">
        <dgm:presLayoutVars>
          <dgm:bulletEnabled val="1"/>
        </dgm:presLayoutVars>
      </dgm:prSet>
      <dgm:spPr/>
      <dgm:t>
        <a:bodyPr/>
        <a:lstStyle/>
        <a:p>
          <a:endParaRPr lang="es-CO"/>
        </a:p>
      </dgm:t>
    </dgm:pt>
    <dgm:pt modelId="{F300F4CC-9A95-4B75-BA91-9817072C5554}" type="pres">
      <dgm:prSet presAssocID="{64DAF37C-45B6-4048-B702-E7E62CF28EA0}" presName="spacing" presStyleCnt="0"/>
      <dgm:spPr/>
    </dgm:pt>
    <dgm:pt modelId="{BAA99B26-BAF3-4FAE-BB58-A22D2152112D}" type="pres">
      <dgm:prSet presAssocID="{17835628-FF23-47BF-836C-F7E50430D723}" presName="composite" presStyleCnt="0"/>
      <dgm:spPr/>
    </dgm:pt>
    <dgm:pt modelId="{40FFF682-3FA1-403F-815F-6F00B1F638E2}" type="pres">
      <dgm:prSet presAssocID="{17835628-FF23-47BF-836C-F7E50430D723}" presName="imgShp" presStyleLbl="fgImgPlace1" presStyleIdx="1" presStyleCnt="3" custScaleX="90732" custLinFactNeighborX="-41328" custLinFactNeighborY="149"/>
      <dgm:spPr>
        <a:blipFill rotWithShape="1">
          <a:blip xmlns:r="http://schemas.openxmlformats.org/officeDocument/2006/relationships" r:embed="rId2"/>
          <a:stretch>
            <a:fillRect/>
          </a:stretch>
        </a:blipFill>
      </dgm:spPr>
    </dgm:pt>
    <dgm:pt modelId="{00B62FD7-2795-4ADF-B605-4DB270CCC1E8}" type="pres">
      <dgm:prSet presAssocID="{17835628-FF23-47BF-836C-F7E50430D723}" presName="txShp" presStyleLbl="node1" presStyleIdx="1" presStyleCnt="3" custScaleX="134821">
        <dgm:presLayoutVars>
          <dgm:bulletEnabled val="1"/>
        </dgm:presLayoutVars>
      </dgm:prSet>
      <dgm:spPr/>
      <dgm:t>
        <a:bodyPr/>
        <a:lstStyle/>
        <a:p>
          <a:endParaRPr lang="es-CO"/>
        </a:p>
      </dgm:t>
    </dgm:pt>
    <dgm:pt modelId="{BF7F56CC-08B4-43FC-A8CB-50B29B1A9F67}" type="pres">
      <dgm:prSet presAssocID="{9646AAC1-3A78-4842-AF0E-9AE12DF0FABE}" presName="spacing" presStyleCnt="0"/>
      <dgm:spPr/>
    </dgm:pt>
    <dgm:pt modelId="{47E75B5A-F7A9-4595-841E-63F34DB89A0A}" type="pres">
      <dgm:prSet presAssocID="{739D3898-62D8-40AE-968E-40E090BCD03F}" presName="composite" presStyleCnt="0"/>
      <dgm:spPr/>
    </dgm:pt>
    <dgm:pt modelId="{8247F96F-98D5-4F3B-BBE5-2D190F83D47D}" type="pres">
      <dgm:prSet presAssocID="{739D3898-62D8-40AE-968E-40E090BCD03F}" presName="imgShp" presStyleLbl="fgImgPlace1" presStyleIdx="2" presStyleCnt="3" custScaleX="87708" custLinFactNeighborX="-39517" custLinFactNeighborY="-3991"/>
      <dgm:spPr>
        <a:blipFill rotWithShape="1">
          <a:blip xmlns:r="http://schemas.openxmlformats.org/officeDocument/2006/relationships" r:embed="rId3"/>
          <a:stretch>
            <a:fillRect/>
          </a:stretch>
        </a:blipFill>
      </dgm:spPr>
    </dgm:pt>
    <dgm:pt modelId="{F45770CD-33F1-4C24-A4DE-E43AAB8D62D9}" type="pres">
      <dgm:prSet presAssocID="{739D3898-62D8-40AE-968E-40E090BCD03F}" presName="txShp" presStyleLbl="node1" presStyleIdx="2" presStyleCnt="3" custScaleX="136595">
        <dgm:presLayoutVars>
          <dgm:bulletEnabled val="1"/>
        </dgm:presLayoutVars>
      </dgm:prSet>
      <dgm:spPr/>
      <dgm:t>
        <a:bodyPr/>
        <a:lstStyle/>
        <a:p>
          <a:endParaRPr lang="es-CO"/>
        </a:p>
      </dgm:t>
    </dgm:pt>
  </dgm:ptLst>
  <dgm:cxnLst>
    <dgm:cxn modelId="{B4D43AD3-230D-445F-95C7-8497BC34C2C6}" srcId="{53EC4672-5DF3-472F-A025-6C7A9E84EBEE}" destId="{2E0A37C5-BE8F-4E70-95E2-96833468073D}" srcOrd="0" destOrd="0" parTransId="{C188915C-B558-4212-86E6-B53FEAA90A4A}" sibTransId="{64DAF37C-45B6-4048-B702-E7E62CF28EA0}"/>
    <dgm:cxn modelId="{46675F33-92D5-4C5C-AF55-306E9621C0EC}" type="presOf" srcId="{2E0A37C5-BE8F-4E70-95E2-96833468073D}" destId="{73DF9256-36F5-4785-A29E-D7D0976F947F}" srcOrd="0" destOrd="0" presId="urn:microsoft.com/office/officeart/2005/8/layout/vList3"/>
    <dgm:cxn modelId="{99DB39CD-F610-4EEC-A9A5-5BDE3A4FB5E3}" type="presOf" srcId="{17835628-FF23-47BF-836C-F7E50430D723}" destId="{00B62FD7-2795-4ADF-B605-4DB270CCC1E8}" srcOrd="0" destOrd="0" presId="urn:microsoft.com/office/officeart/2005/8/layout/vList3"/>
    <dgm:cxn modelId="{9535441A-7318-4A58-A9ED-816A04ED8582}" srcId="{53EC4672-5DF3-472F-A025-6C7A9E84EBEE}" destId="{739D3898-62D8-40AE-968E-40E090BCD03F}" srcOrd="2" destOrd="0" parTransId="{CC3CDEEE-6F83-4C6F-9385-2525B27C9F53}" sibTransId="{F0711FBE-60E6-4B08-A509-DDFFBC62D2F4}"/>
    <dgm:cxn modelId="{846646AA-B7B7-489F-BE1D-90CA3D388793}" type="presOf" srcId="{53EC4672-5DF3-472F-A025-6C7A9E84EBEE}" destId="{41325522-1219-4807-A468-55C10E8FBA02}" srcOrd="0" destOrd="0" presId="urn:microsoft.com/office/officeart/2005/8/layout/vList3"/>
    <dgm:cxn modelId="{313A5ADE-0BF9-4F6F-9F04-F67323159CB0}" srcId="{53EC4672-5DF3-472F-A025-6C7A9E84EBEE}" destId="{17835628-FF23-47BF-836C-F7E50430D723}" srcOrd="1" destOrd="0" parTransId="{D70D2836-B05E-4343-95B8-40CDF16209E5}" sibTransId="{9646AAC1-3A78-4842-AF0E-9AE12DF0FABE}"/>
    <dgm:cxn modelId="{57378856-E840-472F-B4B7-FB644FB9752D}" type="presOf" srcId="{739D3898-62D8-40AE-968E-40E090BCD03F}" destId="{F45770CD-33F1-4C24-A4DE-E43AAB8D62D9}" srcOrd="0" destOrd="0" presId="urn:microsoft.com/office/officeart/2005/8/layout/vList3"/>
    <dgm:cxn modelId="{98BE80A9-386E-4571-94C4-A3AB53F74A03}" type="presParOf" srcId="{41325522-1219-4807-A468-55C10E8FBA02}" destId="{3D93CC3F-239E-4A10-9AC6-18301BABEB84}" srcOrd="0" destOrd="0" presId="urn:microsoft.com/office/officeart/2005/8/layout/vList3"/>
    <dgm:cxn modelId="{820ECEA3-421B-4726-BEB9-F42161DE2982}" type="presParOf" srcId="{3D93CC3F-239E-4A10-9AC6-18301BABEB84}" destId="{A3AF40E5-0EFA-4EA8-8D00-06C174DDD317}" srcOrd="0" destOrd="0" presId="urn:microsoft.com/office/officeart/2005/8/layout/vList3"/>
    <dgm:cxn modelId="{5B484E28-43CF-4F0C-930C-948377C6F4AE}" type="presParOf" srcId="{3D93CC3F-239E-4A10-9AC6-18301BABEB84}" destId="{73DF9256-36F5-4785-A29E-D7D0976F947F}" srcOrd="1" destOrd="0" presId="urn:microsoft.com/office/officeart/2005/8/layout/vList3"/>
    <dgm:cxn modelId="{9D87F35C-50FF-4EFC-955D-50D467D3BCBC}" type="presParOf" srcId="{41325522-1219-4807-A468-55C10E8FBA02}" destId="{F300F4CC-9A95-4B75-BA91-9817072C5554}" srcOrd="1" destOrd="0" presId="urn:microsoft.com/office/officeart/2005/8/layout/vList3"/>
    <dgm:cxn modelId="{AC4619A5-BAE1-4E17-91B1-1EEB8E21518B}" type="presParOf" srcId="{41325522-1219-4807-A468-55C10E8FBA02}" destId="{BAA99B26-BAF3-4FAE-BB58-A22D2152112D}" srcOrd="2" destOrd="0" presId="urn:microsoft.com/office/officeart/2005/8/layout/vList3"/>
    <dgm:cxn modelId="{8597D0FF-7209-410A-9A21-14189756776E}" type="presParOf" srcId="{BAA99B26-BAF3-4FAE-BB58-A22D2152112D}" destId="{40FFF682-3FA1-403F-815F-6F00B1F638E2}" srcOrd="0" destOrd="0" presId="urn:microsoft.com/office/officeart/2005/8/layout/vList3"/>
    <dgm:cxn modelId="{025CEB2A-9268-43B6-97D5-DD875DD0DB21}" type="presParOf" srcId="{BAA99B26-BAF3-4FAE-BB58-A22D2152112D}" destId="{00B62FD7-2795-4ADF-B605-4DB270CCC1E8}" srcOrd="1" destOrd="0" presId="urn:microsoft.com/office/officeart/2005/8/layout/vList3"/>
    <dgm:cxn modelId="{6BB2B10A-844B-4A18-914B-E61E33FCC8A9}" type="presParOf" srcId="{41325522-1219-4807-A468-55C10E8FBA02}" destId="{BF7F56CC-08B4-43FC-A8CB-50B29B1A9F67}" srcOrd="3" destOrd="0" presId="urn:microsoft.com/office/officeart/2005/8/layout/vList3"/>
    <dgm:cxn modelId="{E0FB706E-5B55-490D-AF69-5BA06A0A770E}" type="presParOf" srcId="{41325522-1219-4807-A468-55C10E8FBA02}" destId="{47E75B5A-F7A9-4595-841E-63F34DB89A0A}" srcOrd="4" destOrd="0" presId="urn:microsoft.com/office/officeart/2005/8/layout/vList3"/>
    <dgm:cxn modelId="{1CC4ABCA-3EAA-4DD0-A56D-893A5FCBEBAD}" type="presParOf" srcId="{47E75B5A-F7A9-4595-841E-63F34DB89A0A}" destId="{8247F96F-98D5-4F3B-BBE5-2D190F83D47D}" srcOrd="0" destOrd="0" presId="urn:microsoft.com/office/officeart/2005/8/layout/vList3"/>
    <dgm:cxn modelId="{B3B8EABF-D03A-4493-97C1-93508BB1CAC0}" type="presParOf" srcId="{47E75B5A-F7A9-4595-841E-63F34DB89A0A}" destId="{F45770CD-33F1-4C24-A4DE-E43AAB8D62D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45DC09-A56F-4798-8C65-B70D3D348DC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7B02054B-22C3-41E7-9027-016495932272}">
      <dgm:prSet/>
      <dgm:spPr/>
      <dgm:t>
        <a:bodyPr/>
        <a:lstStyle/>
        <a:p>
          <a:pPr rtl="0"/>
          <a:r>
            <a:rPr lang="es-CO" dirty="0" smtClean="0"/>
            <a:t>Las sombras del mal circundan a los que son negligentes para orar. </a:t>
          </a:r>
          <a:r>
            <a:rPr lang="es-CO" b="1" dirty="0" smtClean="0">
              <a:solidFill>
                <a:srgbClr val="FF0000"/>
              </a:solidFill>
            </a:rPr>
            <a:t>Las tentaciones del enemigo los seducen a pecar; porque no utilizan los privilegios que Dios les ha dado de la bendita oración</a:t>
          </a:r>
          <a:r>
            <a:rPr lang="es-CO" dirty="0" smtClean="0"/>
            <a:t>. </a:t>
          </a:r>
          <a:r>
            <a:rPr lang="es-CO" u="sng" dirty="0" smtClean="0"/>
            <a:t>¿Por qué los hijos e hijas de Dios son tan remisos para orar, cuando la oración es la llave en la mano de la fe para abrir los almacenes del cielo, donde están atesorados los recursos infinitos del Omnipotente</a:t>
          </a:r>
          <a:r>
            <a:rPr lang="es-CO" dirty="0" smtClean="0"/>
            <a:t>? </a:t>
          </a:r>
        </a:p>
        <a:p>
          <a:pPr rtl="0"/>
          <a:r>
            <a:rPr lang="es-CO" dirty="0" smtClean="0"/>
            <a:t>Estamos en peligro de volvernos indiferentes y desviarnos del sendero del bien, si dejamos la oración constante y la vigilancia diligente. </a:t>
          </a:r>
          <a:r>
            <a:rPr lang="es-CO" b="1" dirty="0" smtClean="0">
              <a:solidFill>
                <a:srgbClr val="FF0000"/>
              </a:solidFill>
            </a:rPr>
            <a:t>El adversario procura constantemente obstruir el camino a la gracia, para que mediante ferviente súplica y fe no obtengamos gracia y poder para resistir la tentación</a:t>
          </a:r>
          <a:r>
            <a:rPr lang="es-CO" dirty="0" smtClean="0"/>
            <a:t>.</a:t>
          </a:r>
          <a:endParaRPr lang="es-CO" dirty="0"/>
        </a:p>
      </dgm:t>
    </dgm:pt>
    <dgm:pt modelId="{81F93277-E4C2-426D-8FC3-295BBD31C219}" type="parTrans" cxnId="{1E37F2F8-3695-44B0-B36E-94140B97F5EA}">
      <dgm:prSet/>
      <dgm:spPr/>
      <dgm:t>
        <a:bodyPr/>
        <a:lstStyle/>
        <a:p>
          <a:endParaRPr lang="es-CO"/>
        </a:p>
      </dgm:t>
    </dgm:pt>
    <dgm:pt modelId="{E437B48A-68DD-48D3-8B5E-6C62B661A815}" type="sibTrans" cxnId="{1E37F2F8-3695-44B0-B36E-94140B97F5EA}">
      <dgm:prSet/>
      <dgm:spPr/>
      <dgm:t>
        <a:bodyPr/>
        <a:lstStyle/>
        <a:p>
          <a:endParaRPr lang="es-CO"/>
        </a:p>
      </dgm:t>
    </dgm:pt>
    <dgm:pt modelId="{7E2272B0-827A-4CCC-9144-27474FBA9E31}" type="pres">
      <dgm:prSet presAssocID="{5C45DC09-A56F-4798-8C65-B70D3D348DC3}" presName="Name0" presStyleCnt="0">
        <dgm:presLayoutVars>
          <dgm:chMax val="7"/>
          <dgm:dir/>
          <dgm:animLvl val="lvl"/>
          <dgm:resizeHandles val="exact"/>
        </dgm:presLayoutVars>
      </dgm:prSet>
      <dgm:spPr/>
      <dgm:t>
        <a:bodyPr/>
        <a:lstStyle/>
        <a:p>
          <a:endParaRPr lang="es-CO"/>
        </a:p>
      </dgm:t>
    </dgm:pt>
    <dgm:pt modelId="{F9536966-E9D3-4409-B50B-DBF47EA05C59}" type="pres">
      <dgm:prSet presAssocID="{7B02054B-22C3-41E7-9027-016495932272}" presName="circle1" presStyleLbl="node1" presStyleIdx="0" presStyleCnt="1"/>
      <dgm:spPr>
        <a:blipFill rotWithShape="0">
          <a:blip xmlns:r="http://schemas.openxmlformats.org/officeDocument/2006/relationships" r:embed="rId1"/>
          <a:stretch>
            <a:fillRect/>
          </a:stretch>
        </a:blipFill>
      </dgm:spPr>
    </dgm:pt>
    <dgm:pt modelId="{63FF3813-01CD-4706-9102-2DD8C1DD994A}" type="pres">
      <dgm:prSet presAssocID="{7B02054B-22C3-41E7-9027-016495932272}" presName="space" presStyleCnt="0"/>
      <dgm:spPr/>
    </dgm:pt>
    <dgm:pt modelId="{F7090097-92F0-42CE-B365-29AEC42D560E}" type="pres">
      <dgm:prSet presAssocID="{7B02054B-22C3-41E7-9027-016495932272}" presName="rect1" presStyleLbl="alignAcc1" presStyleIdx="0" presStyleCnt="1"/>
      <dgm:spPr/>
      <dgm:t>
        <a:bodyPr/>
        <a:lstStyle/>
        <a:p>
          <a:endParaRPr lang="es-CO"/>
        </a:p>
      </dgm:t>
    </dgm:pt>
    <dgm:pt modelId="{59750424-0818-4EB6-A626-EC22D9671163}" type="pres">
      <dgm:prSet presAssocID="{7B02054B-22C3-41E7-9027-016495932272}" presName="rect1ParTxNoCh" presStyleLbl="alignAcc1" presStyleIdx="0" presStyleCnt="1">
        <dgm:presLayoutVars>
          <dgm:chMax val="1"/>
          <dgm:bulletEnabled val="1"/>
        </dgm:presLayoutVars>
      </dgm:prSet>
      <dgm:spPr/>
      <dgm:t>
        <a:bodyPr/>
        <a:lstStyle/>
        <a:p>
          <a:endParaRPr lang="es-CO"/>
        </a:p>
      </dgm:t>
    </dgm:pt>
  </dgm:ptLst>
  <dgm:cxnLst>
    <dgm:cxn modelId="{27776E43-CA43-43D0-8E9B-6C92678322AD}" type="presOf" srcId="{7B02054B-22C3-41E7-9027-016495932272}" destId="{F7090097-92F0-42CE-B365-29AEC42D560E}" srcOrd="0" destOrd="0" presId="urn:microsoft.com/office/officeart/2005/8/layout/target3"/>
    <dgm:cxn modelId="{4CD550A7-FAC2-44DE-9FF0-475679C04DCB}" type="presOf" srcId="{7B02054B-22C3-41E7-9027-016495932272}" destId="{59750424-0818-4EB6-A626-EC22D9671163}" srcOrd="1" destOrd="0" presId="urn:microsoft.com/office/officeart/2005/8/layout/target3"/>
    <dgm:cxn modelId="{48045806-EC87-44D2-BADD-27A3E839ADE2}" type="presOf" srcId="{5C45DC09-A56F-4798-8C65-B70D3D348DC3}" destId="{7E2272B0-827A-4CCC-9144-27474FBA9E31}" srcOrd="0" destOrd="0" presId="urn:microsoft.com/office/officeart/2005/8/layout/target3"/>
    <dgm:cxn modelId="{1E37F2F8-3695-44B0-B36E-94140B97F5EA}" srcId="{5C45DC09-A56F-4798-8C65-B70D3D348DC3}" destId="{7B02054B-22C3-41E7-9027-016495932272}" srcOrd="0" destOrd="0" parTransId="{81F93277-E4C2-426D-8FC3-295BBD31C219}" sibTransId="{E437B48A-68DD-48D3-8B5E-6C62B661A815}"/>
    <dgm:cxn modelId="{53A06BD1-DC1E-490A-9FF7-F5FE7E3F1FC7}" type="presParOf" srcId="{7E2272B0-827A-4CCC-9144-27474FBA9E31}" destId="{F9536966-E9D3-4409-B50B-DBF47EA05C59}" srcOrd="0" destOrd="0" presId="urn:microsoft.com/office/officeart/2005/8/layout/target3"/>
    <dgm:cxn modelId="{A87F5A83-A723-4413-9F4C-10BCB727CE4B}" type="presParOf" srcId="{7E2272B0-827A-4CCC-9144-27474FBA9E31}" destId="{63FF3813-01CD-4706-9102-2DD8C1DD994A}" srcOrd="1" destOrd="0" presId="urn:microsoft.com/office/officeart/2005/8/layout/target3"/>
    <dgm:cxn modelId="{BD7B3C94-A776-4CAD-8D8B-22BAC195DD82}" type="presParOf" srcId="{7E2272B0-827A-4CCC-9144-27474FBA9E31}" destId="{F7090097-92F0-42CE-B365-29AEC42D560E}" srcOrd="2" destOrd="0" presId="urn:microsoft.com/office/officeart/2005/8/layout/target3"/>
    <dgm:cxn modelId="{0DE6A9D1-0F64-4713-9081-E3E781F64F93}" type="presParOf" srcId="{7E2272B0-827A-4CCC-9144-27474FBA9E31}" destId="{59750424-0818-4EB6-A626-EC22D9671163}"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E43279E-4EA4-4C60-BB76-91BB1971290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6C8C8BE-EAFB-4F2D-984A-8E036302FB53}">
      <dgm:prSet custT="1"/>
      <dgm:spPr/>
      <dgm:t>
        <a:bodyPr/>
        <a:lstStyle/>
        <a:p>
          <a:pPr rtl="0"/>
          <a:r>
            <a:rPr lang="es-CO" sz="4400" b="1" i="1" u="sng" dirty="0" smtClean="0">
              <a:solidFill>
                <a:srgbClr val="FF0000"/>
              </a:solidFill>
            </a:rPr>
            <a:t>1.</a:t>
          </a:r>
          <a:r>
            <a:rPr lang="es-CO" sz="2500" dirty="0" smtClean="0"/>
            <a:t>La primera es que sintamos nuestra necesidad de su ayuda. El ha prometido: "</a:t>
          </a:r>
          <a:r>
            <a:rPr lang="es-CO" sz="2500" b="1" dirty="0" smtClean="0">
              <a:latin typeface="Agency FB" pitchFamily="34" charset="0"/>
            </a:rPr>
            <a:t>Porque yo derramaré aguas sobre el secadal, y ríos sobre la tierra árida.</a:t>
          </a:r>
          <a:r>
            <a:rPr lang="es-CO" sz="2500" dirty="0" smtClean="0"/>
            <a:t>" </a:t>
          </a:r>
          <a:r>
            <a:rPr lang="es-CO" sz="2500" b="1" dirty="0" smtClean="0">
              <a:solidFill>
                <a:srgbClr val="FF0000"/>
              </a:solidFill>
            </a:rPr>
            <a:t>(Isaías 44:3)</a:t>
          </a:r>
          <a:r>
            <a:rPr lang="es-CO" sz="2500" dirty="0" smtClean="0"/>
            <a:t>. </a:t>
          </a:r>
          <a:endParaRPr lang="es-CO" sz="2500" dirty="0"/>
        </a:p>
      </dgm:t>
    </dgm:pt>
    <dgm:pt modelId="{52FD8D4B-8393-486B-8BC9-C826EF143D92}" type="parTrans" cxnId="{AB2987BA-E881-4452-BECE-36D04B390765}">
      <dgm:prSet/>
      <dgm:spPr/>
      <dgm:t>
        <a:bodyPr/>
        <a:lstStyle/>
        <a:p>
          <a:endParaRPr lang="es-CO"/>
        </a:p>
      </dgm:t>
    </dgm:pt>
    <dgm:pt modelId="{35AD4224-12A6-44C0-BBB3-FB778AB308A8}" type="sibTrans" cxnId="{AB2987BA-E881-4452-BECE-36D04B390765}">
      <dgm:prSet/>
      <dgm:spPr/>
      <dgm:t>
        <a:bodyPr/>
        <a:lstStyle/>
        <a:p>
          <a:endParaRPr lang="es-CO"/>
        </a:p>
      </dgm:t>
    </dgm:pt>
    <dgm:pt modelId="{2E5494B3-E141-4149-B0B4-1F6044110A87}">
      <dgm:prSet/>
      <dgm:spPr/>
      <dgm:t>
        <a:bodyPr/>
        <a:lstStyle/>
        <a:p>
          <a:pPr rtl="0"/>
          <a:r>
            <a:rPr lang="es-CO" b="1" dirty="0" smtClean="0">
              <a:solidFill>
                <a:srgbClr val="FF0000"/>
              </a:solidFill>
            </a:rPr>
            <a:t>Los que tienen hambre y sed de justicia, y los que tienen ansias de Dios, pueden estar seguros que serán hartos</a:t>
          </a:r>
          <a:r>
            <a:rPr lang="es-CO" dirty="0" smtClean="0"/>
            <a:t>. El corazón debe abrirse a la influencia del Espíritu, para que pueda recibir las bendiciones de Dios.</a:t>
          </a:r>
          <a:endParaRPr lang="es-CO" dirty="0"/>
        </a:p>
      </dgm:t>
    </dgm:pt>
    <dgm:pt modelId="{221599AB-4F1F-40E1-A28F-ECB98D4406CF}" type="parTrans" cxnId="{7638910C-96A7-41F5-B5FA-BA226ED11CBE}">
      <dgm:prSet/>
      <dgm:spPr/>
      <dgm:t>
        <a:bodyPr/>
        <a:lstStyle/>
        <a:p>
          <a:endParaRPr lang="es-CO"/>
        </a:p>
      </dgm:t>
    </dgm:pt>
    <dgm:pt modelId="{ED350DF2-3EF6-4FD0-968E-1A5D04808037}" type="sibTrans" cxnId="{7638910C-96A7-41F5-B5FA-BA226ED11CBE}">
      <dgm:prSet/>
      <dgm:spPr/>
      <dgm:t>
        <a:bodyPr/>
        <a:lstStyle/>
        <a:p>
          <a:endParaRPr lang="es-CO"/>
        </a:p>
      </dgm:t>
    </dgm:pt>
    <dgm:pt modelId="{E4226BBD-D2BA-47B8-9C1D-6521EB94BB4D}" type="pres">
      <dgm:prSet presAssocID="{EE43279E-4EA4-4C60-BB76-91BB1971290B}" presName="Name0" presStyleCnt="0">
        <dgm:presLayoutVars>
          <dgm:chMax val="7"/>
          <dgm:dir/>
          <dgm:animLvl val="lvl"/>
          <dgm:resizeHandles val="exact"/>
        </dgm:presLayoutVars>
      </dgm:prSet>
      <dgm:spPr/>
      <dgm:t>
        <a:bodyPr/>
        <a:lstStyle/>
        <a:p>
          <a:endParaRPr lang="es-CO"/>
        </a:p>
      </dgm:t>
    </dgm:pt>
    <dgm:pt modelId="{BA9864A5-0E03-41D8-AC5B-1CF1A8223F1F}" type="pres">
      <dgm:prSet presAssocID="{06C8C8BE-EAFB-4F2D-984A-8E036302FB53}" presName="circle1" presStyleLbl="node1" presStyleIdx="0" presStyleCnt="2"/>
      <dgm:spPr>
        <a:blipFill rotWithShape="0">
          <a:blip xmlns:r="http://schemas.openxmlformats.org/officeDocument/2006/relationships" r:embed="rId1"/>
          <a:stretch>
            <a:fillRect/>
          </a:stretch>
        </a:blipFill>
      </dgm:spPr>
    </dgm:pt>
    <dgm:pt modelId="{A892DD4F-7775-4F14-901D-22B7BA09096B}" type="pres">
      <dgm:prSet presAssocID="{06C8C8BE-EAFB-4F2D-984A-8E036302FB53}" presName="space" presStyleCnt="0"/>
      <dgm:spPr/>
    </dgm:pt>
    <dgm:pt modelId="{BF423AB6-146B-4384-8472-7088F983E55C}" type="pres">
      <dgm:prSet presAssocID="{06C8C8BE-EAFB-4F2D-984A-8E036302FB53}" presName="rect1" presStyleLbl="alignAcc1" presStyleIdx="0" presStyleCnt="2"/>
      <dgm:spPr/>
      <dgm:t>
        <a:bodyPr/>
        <a:lstStyle/>
        <a:p>
          <a:endParaRPr lang="es-CO"/>
        </a:p>
      </dgm:t>
    </dgm:pt>
    <dgm:pt modelId="{61000EFF-F1E3-463C-8BEE-9F59B6296919}" type="pres">
      <dgm:prSet presAssocID="{2E5494B3-E141-4149-B0B4-1F6044110A87}" presName="vertSpace2" presStyleLbl="node1" presStyleIdx="0" presStyleCnt="2"/>
      <dgm:spPr/>
    </dgm:pt>
    <dgm:pt modelId="{7E4B1AF9-6369-4F25-937D-FC0D3B6D992B}" type="pres">
      <dgm:prSet presAssocID="{2E5494B3-E141-4149-B0B4-1F6044110A87}" presName="circle2" presStyleLbl="node1" presStyleIdx="1" presStyleCnt="2" custScaleX="1949"/>
      <dgm:spPr/>
    </dgm:pt>
    <dgm:pt modelId="{3427BA56-6D9A-4EAF-8278-1BED5134549F}" type="pres">
      <dgm:prSet presAssocID="{2E5494B3-E141-4149-B0B4-1F6044110A87}" presName="rect2" presStyleLbl="alignAcc1" presStyleIdx="1" presStyleCnt="2"/>
      <dgm:spPr/>
      <dgm:t>
        <a:bodyPr/>
        <a:lstStyle/>
        <a:p>
          <a:endParaRPr lang="es-CO"/>
        </a:p>
      </dgm:t>
    </dgm:pt>
    <dgm:pt modelId="{37D5EA46-E23A-4CC2-9AFC-D5A452389745}" type="pres">
      <dgm:prSet presAssocID="{06C8C8BE-EAFB-4F2D-984A-8E036302FB53}" presName="rect1ParTxNoCh" presStyleLbl="alignAcc1" presStyleIdx="1" presStyleCnt="2">
        <dgm:presLayoutVars>
          <dgm:chMax val="1"/>
          <dgm:bulletEnabled val="1"/>
        </dgm:presLayoutVars>
      </dgm:prSet>
      <dgm:spPr/>
      <dgm:t>
        <a:bodyPr/>
        <a:lstStyle/>
        <a:p>
          <a:endParaRPr lang="es-CO"/>
        </a:p>
      </dgm:t>
    </dgm:pt>
    <dgm:pt modelId="{C6387DCB-B0B6-424E-B7C6-8EAF6F959021}" type="pres">
      <dgm:prSet presAssocID="{2E5494B3-E141-4149-B0B4-1F6044110A87}" presName="rect2ParTxNoCh" presStyleLbl="alignAcc1" presStyleIdx="1" presStyleCnt="2">
        <dgm:presLayoutVars>
          <dgm:chMax val="1"/>
          <dgm:bulletEnabled val="1"/>
        </dgm:presLayoutVars>
      </dgm:prSet>
      <dgm:spPr/>
      <dgm:t>
        <a:bodyPr/>
        <a:lstStyle/>
        <a:p>
          <a:endParaRPr lang="es-CO"/>
        </a:p>
      </dgm:t>
    </dgm:pt>
  </dgm:ptLst>
  <dgm:cxnLst>
    <dgm:cxn modelId="{ECC958B2-8E34-4B5B-8C09-4AC22BEDE522}" type="presOf" srcId="{2E5494B3-E141-4149-B0B4-1F6044110A87}" destId="{3427BA56-6D9A-4EAF-8278-1BED5134549F}" srcOrd="0" destOrd="0" presId="urn:microsoft.com/office/officeart/2005/8/layout/target3"/>
    <dgm:cxn modelId="{7638910C-96A7-41F5-B5FA-BA226ED11CBE}" srcId="{EE43279E-4EA4-4C60-BB76-91BB1971290B}" destId="{2E5494B3-E141-4149-B0B4-1F6044110A87}" srcOrd="1" destOrd="0" parTransId="{221599AB-4F1F-40E1-A28F-ECB98D4406CF}" sibTransId="{ED350DF2-3EF6-4FD0-968E-1A5D04808037}"/>
    <dgm:cxn modelId="{270E5D9D-00A6-4D53-9BB7-AD7DBE3DBFD1}" type="presOf" srcId="{06C8C8BE-EAFB-4F2D-984A-8E036302FB53}" destId="{BF423AB6-146B-4384-8472-7088F983E55C}" srcOrd="0" destOrd="0" presId="urn:microsoft.com/office/officeart/2005/8/layout/target3"/>
    <dgm:cxn modelId="{AB2987BA-E881-4452-BECE-36D04B390765}" srcId="{EE43279E-4EA4-4C60-BB76-91BB1971290B}" destId="{06C8C8BE-EAFB-4F2D-984A-8E036302FB53}" srcOrd="0" destOrd="0" parTransId="{52FD8D4B-8393-486B-8BC9-C826EF143D92}" sibTransId="{35AD4224-12A6-44C0-BBB3-FB778AB308A8}"/>
    <dgm:cxn modelId="{99C258C8-183E-499C-8CCF-E9CC535DECDB}" type="presOf" srcId="{EE43279E-4EA4-4C60-BB76-91BB1971290B}" destId="{E4226BBD-D2BA-47B8-9C1D-6521EB94BB4D}" srcOrd="0" destOrd="0" presId="urn:microsoft.com/office/officeart/2005/8/layout/target3"/>
    <dgm:cxn modelId="{0B4FF0B5-42DB-4A8E-B00F-69DE738D2012}" type="presOf" srcId="{06C8C8BE-EAFB-4F2D-984A-8E036302FB53}" destId="{37D5EA46-E23A-4CC2-9AFC-D5A452389745}" srcOrd="1" destOrd="0" presId="urn:microsoft.com/office/officeart/2005/8/layout/target3"/>
    <dgm:cxn modelId="{AAD60B00-52D7-43BB-B96E-881642A1254F}" type="presOf" srcId="{2E5494B3-E141-4149-B0B4-1F6044110A87}" destId="{C6387DCB-B0B6-424E-B7C6-8EAF6F959021}" srcOrd="1" destOrd="0" presId="urn:microsoft.com/office/officeart/2005/8/layout/target3"/>
    <dgm:cxn modelId="{591BA7E9-4F8A-4AC0-B5AB-6854C78A78AB}" type="presParOf" srcId="{E4226BBD-D2BA-47B8-9C1D-6521EB94BB4D}" destId="{BA9864A5-0E03-41D8-AC5B-1CF1A8223F1F}" srcOrd="0" destOrd="0" presId="urn:microsoft.com/office/officeart/2005/8/layout/target3"/>
    <dgm:cxn modelId="{B2477081-6212-4881-84E2-70470CCACDCF}" type="presParOf" srcId="{E4226BBD-D2BA-47B8-9C1D-6521EB94BB4D}" destId="{A892DD4F-7775-4F14-901D-22B7BA09096B}" srcOrd="1" destOrd="0" presId="urn:microsoft.com/office/officeart/2005/8/layout/target3"/>
    <dgm:cxn modelId="{BBC37FC5-327E-49F2-806B-836893144DC3}" type="presParOf" srcId="{E4226BBD-D2BA-47B8-9C1D-6521EB94BB4D}" destId="{BF423AB6-146B-4384-8472-7088F983E55C}" srcOrd="2" destOrd="0" presId="urn:microsoft.com/office/officeart/2005/8/layout/target3"/>
    <dgm:cxn modelId="{21253264-66B1-4415-9C2E-212DFA029755}" type="presParOf" srcId="{E4226BBD-D2BA-47B8-9C1D-6521EB94BB4D}" destId="{61000EFF-F1E3-463C-8BEE-9F59B6296919}" srcOrd="3" destOrd="0" presId="urn:microsoft.com/office/officeart/2005/8/layout/target3"/>
    <dgm:cxn modelId="{1624332A-6737-46D1-AEB6-EEC0E4863897}" type="presParOf" srcId="{E4226BBD-D2BA-47B8-9C1D-6521EB94BB4D}" destId="{7E4B1AF9-6369-4F25-937D-FC0D3B6D992B}" srcOrd="4" destOrd="0" presId="urn:microsoft.com/office/officeart/2005/8/layout/target3"/>
    <dgm:cxn modelId="{A88C87E4-455B-453E-A0D7-5CA70BEC4DF6}" type="presParOf" srcId="{E4226BBD-D2BA-47B8-9C1D-6521EB94BB4D}" destId="{3427BA56-6D9A-4EAF-8278-1BED5134549F}" srcOrd="5" destOrd="0" presId="urn:microsoft.com/office/officeart/2005/8/layout/target3"/>
    <dgm:cxn modelId="{6C98E7AF-D0E0-477B-98E0-C57D5FB37D92}" type="presParOf" srcId="{E4226BBD-D2BA-47B8-9C1D-6521EB94BB4D}" destId="{37D5EA46-E23A-4CC2-9AFC-D5A452389745}" srcOrd="6" destOrd="0" presId="urn:microsoft.com/office/officeart/2005/8/layout/target3"/>
    <dgm:cxn modelId="{B19F9A32-8EBB-4043-BF48-21C13B3836C7}" type="presParOf" srcId="{E4226BBD-D2BA-47B8-9C1D-6521EB94BB4D}" destId="{C6387DCB-B0B6-424E-B7C6-8EAF6F959021}"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A8234D-2E23-413B-A221-C1246076F6B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949FB816-2D00-4E85-9551-A4A9ADBD49D3}">
      <dgm:prSet custT="1"/>
      <dgm:spPr>
        <a:solidFill>
          <a:srgbClr val="002060"/>
        </a:solidFill>
      </dgm:spPr>
      <dgm:t>
        <a:bodyPr/>
        <a:lstStyle/>
        <a:p>
          <a:pPr rtl="0"/>
          <a:r>
            <a:rPr lang="es-CO" sz="1800" dirty="0" smtClean="0"/>
            <a:t>Nuestra gran necesidad, en sí, es un argumento y habla elocuentemente en nuestro favor. Pero hay que buscar al Señor para que haga estas cosas por nosotros. El dice: "Pedid y se os dará," y "El que no escatimó ni a su propio Hijo, sino que lo entregó por todos nosotros, cómo no nos dará también con él todas las cosas? (Mateo 7:7; Romanos 8:32).</a:t>
          </a:r>
          <a:endParaRPr lang="es-CO" sz="1800" dirty="0"/>
        </a:p>
      </dgm:t>
    </dgm:pt>
    <dgm:pt modelId="{7307ED43-9B6F-43E3-B31E-24C2457F0A63}" type="parTrans" cxnId="{643F2A45-295D-41B2-B97D-76F20D7BC19F}">
      <dgm:prSet/>
      <dgm:spPr/>
      <dgm:t>
        <a:bodyPr/>
        <a:lstStyle/>
        <a:p>
          <a:endParaRPr lang="es-CO"/>
        </a:p>
      </dgm:t>
    </dgm:pt>
    <dgm:pt modelId="{E3BB38F5-E057-404F-BF58-E71D71BF0D0B}" type="sibTrans" cxnId="{643F2A45-295D-41B2-B97D-76F20D7BC19F}">
      <dgm:prSet/>
      <dgm:spPr/>
      <dgm:t>
        <a:bodyPr/>
        <a:lstStyle/>
        <a:p>
          <a:endParaRPr lang="es-CO"/>
        </a:p>
      </dgm:t>
    </dgm:pt>
    <dgm:pt modelId="{DCA861DE-B345-4BEE-9F6B-32BA503C848F}">
      <dgm:prSet custT="1"/>
      <dgm:spPr>
        <a:solidFill>
          <a:schemeClr val="accent6">
            <a:lumMod val="75000"/>
          </a:schemeClr>
        </a:solidFill>
      </dgm:spPr>
      <dgm:t>
        <a:bodyPr/>
        <a:lstStyle/>
        <a:p>
          <a:pPr rtl="0"/>
          <a:r>
            <a:rPr lang="es-CO" sz="1800" b="1" dirty="0" smtClean="0"/>
            <a:t>Si guardamos la iniquidad en nuestro corazón y nos aferramos a cualquier pecado conocido, el Señor no nos oirá; pero la oración del alma arrepentida y contrita es siempre aceptada. Cuando hayamos confesado todos nuestros pecados podemos esperar que Dios conteste nuestras peticiones. </a:t>
          </a:r>
          <a:endParaRPr lang="es-CO" sz="1800" b="1" dirty="0"/>
        </a:p>
      </dgm:t>
    </dgm:pt>
    <dgm:pt modelId="{9B23B95F-B9A1-4453-8B8A-3A0CC206E8CB}" type="parTrans" cxnId="{1B1225B9-4596-4216-A3F0-7B13AB33BB58}">
      <dgm:prSet/>
      <dgm:spPr/>
      <dgm:t>
        <a:bodyPr/>
        <a:lstStyle/>
        <a:p>
          <a:endParaRPr lang="es-CO"/>
        </a:p>
      </dgm:t>
    </dgm:pt>
    <dgm:pt modelId="{41415F3D-A3F6-4254-9B43-DF2CAB651E79}" type="sibTrans" cxnId="{1B1225B9-4596-4216-A3F0-7B13AB33BB58}">
      <dgm:prSet/>
      <dgm:spPr/>
      <dgm:t>
        <a:bodyPr/>
        <a:lstStyle/>
        <a:p>
          <a:endParaRPr lang="es-CO"/>
        </a:p>
      </dgm:t>
    </dgm:pt>
    <dgm:pt modelId="{5BA349B6-FF20-48E6-BEFE-180932155826}">
      <dgm:prSet custT="1"/>
      <dgm:spPr>
        <a:solidFill>
          <a:srgbClr val="002060"/>
        </a:solidFill>
      </dgm:spPr>
      <dgm:t>
        <a:bodyPr/>
        <a:lstStyle/>
        <a:p>
          <a:pPr rtl="0"/>
          <a:r>
            <a:rPr lang="es-CO" sz="2000" dirty="0" smtClean="0"/>
            <a:t>Por nuestros méritos no podremos jamás obtener el favor de Dios; son los méritos de Jesús lo que nos salva y su sangre lo que nos limpia; sin embargo nosotros tenemos una obra que realizar para cumplir las condiciones de la aceptación.</a:t>
          </a:r>
          <a:endParaRPr lang="es-CO" sz="2000" dirty="0"/>
        </a:p>
      </dgm:t>
    </dgm:pt>
    <dgm:pt modelId="{425615EB-0C22-4B48-A409-BFE4303541AA}" type="parTrans" cxnId="{96BB944C-E01F-4C5A-8CAC-553F95B33B2E}">
      <dgm:prSet/>
      <dgm:spPr/>
      <dgm:t>
        <a:bodyPr/>
        <a:lstStyle/>
        <a:p>
          <a:endParaRPr lang="es-CO"/>
        </a:p>
      </dgm:t>
    </dgm:pt>
    <dgm:pt modelId="{58D1371D-01CE-4A3F-8CA7-1CCE2368B450}" type="sibTrans" cxnId="{96BB944C-E01F-4C5A-8CAC-553F95B33B2E}">
      <dgm:prSet/>
      <dgm:spPr/>
      <dgm:t>
        <a:bodyPr/>
        <a:lstStyle/>
        <a:p>
          <a:endParaRPr lang="es-CO"/>
        </a:p>
      </dgm:t>
    </dgm:pt>
    <dgm:pt modelId="{CB4936EC-87F0-40F9-9EC6-551B7D49BB02}" type="pres">
      <dgm:prSet presAssocID="{67A8234D-2E23-413B-A221-C1246076F6BD}" presName="linearFlow" presStyleCnt="0">
        <dgm:presLayoutVars>
          <dgm:dir/>
          <dgm:resizeHandles val="exact"/>
        </dgm:presLayoutVars>
      </dgm:prSet>
      <dgm:spPr/>
      <dgm:t>
        <a:bodyPr/>
        <a:lstStyle/>
        <a:p>
          <a:endParaRPr lang="es-CO"/>
        </a:p>
      </dgm:t>
    </dgm:pt>
    <dgm:pt modelId="{6F3E10E0-7B4E-4F91-8B30-DC59594D5D45}" type="pres">
      <dgm:prSet presAssocID="{949FB816-2D00-4E85-9551-A4A9ADBD49D3}" presName="composite" presStyleCnt="0"/>
      <dgm:spPr/>
    </dgm:pt>
    <dgm:pt modelId="{31B0EDC8-7D6F-457D-8E82-7EC66822AEE0}" type="pres">
      <dgm:prSet presAssocID="{949FB816-2D00-4E85-9551-A4A9ADBD49D3}" presName="imgShp" presStyleLbl="fgImgPlace1" presStyleIdx="0" presStyleCnt="3" custLinFactNeighborX="-56436" custLinFactNeighborY="4116"/>
      <dgm:spPr>
        <a:blipFill rotWithShape="1">
          <a:blip xmlns:r="http://schemas.openxmlformats.org/officeDocument/2006/relationships" r:embed="rId1"/>
          <a:stretch>
            <a:fillRect/>
          </a:stretch>
        </a:blipFill>
      </dgm:spPr>
    </dgm:pt>
    <dgm:pt modelId="{8F44F416-3757-4499-AE66-AFB66ACF59F4}" type="pres">
      <dgm:prSet presAssocID="{949FB816-2D00-4E85-9551-A4A9ADBD49D3}" presName="txShp" presStyleLbl="node1" presStyleIdx="0" presStyleCnt="3" custScaleX="122791">
        <dgm:presLayoutVars>
          <dgm:bulletEnabled val="1"/>
        </dgm:presLayoutVars>
      </dgm:prSet>
      <dgm:spPr/>
      <dgm:t>
        <a:bodyPr/>
        <a:lstStyle/>
        <a:p>
          <a:endParaRPr lang="es-CO"/>
        </a:p>
      </dgm:t>
    </dgm:pt>
    <dgm:pt modelId="{A7877EB0-0F4C-45DA-99D7-3087292ABB3B}" type="pres">
      <dgm:prSet presAssocID="{E3BB38F5-E057-404F-BF58-E71D71BF0D0B}" presName="spacing" presStyleCnt="0"/>
      <dgm:spPr/>
    </dgm:pt>
    <dgm:pt modelId="{4581ACFE-494C-4DEF-A832-9C1460D7FBB6}" type="pres">
      <dgm:prSet presAssocID="{DCA861DE-B345-4BEE-9F6B-32BA503C848F}" presName="composite" presStyleCnt="0"/>
      <dgm:spPr/>
    </dgm:pt>
    <dgm:pt modelId="{E36A1394-0D39-433A-A025-F04F57997B1D}" type="pres">
      <dgm:prSet presAssocID="{DCA861DE-B345-4BEE-9F6B-32BA503C848F}" presName="imgShp" presStyleLbl="fgImgPlace1" presStyleIdx="1" presStyleCnt="3" custLinFactNeighborX="-60722" custLinFactNeighborY="2852"/>
      <dgm:spPr>
        <a:blipFill rotWithShape="1">
          <a:blip xmlns:r="http://schemas.openxmlformats.org/officeDocument/2006/relationships" r:embed="rId2"/>
          <a:stretch>
            <a:fillRect/>
          </a:stretch>
        </a:blipFill>
      </dgm:spPr>
    </dgm:pt>
    <dgm:pt modelId="{CDEB850F-C541-4DE5-9487-6895069CB28A}" type="pres">
      <dgm:prSet presAssocID="{DCA861DE-B345-4BEE-9F6B-32BA503C848F}" presName="txShp" presStyleLbl="node1" presStyleIdx="1" presStyleCnt="3">
        <dgm:presLayoutVars>
          <dgm:bulletEnabled val="1"/>
        </dgm:presLayoutVars>
      </dgm:prSet>
      <dgm:spPr/>
      <dgm:t>
        <a:bodyPr/>
        <a:lstStyle/>
        <a:p>
          <a:endParaRPr lang="es-CO"/>
        </a:p>
      </dgm:t>
    </dgm:pt>
    <dgm:pt modelId="{35CBE2FA-F491-444B-AAF9-492E143D5319}" type="pres">
      <dgm:prSet presAssocID="{41415F3D-A3F6-4254-9B43-DF2CAB651E79}" presName="spacing" presStyleCnt="0"/>
      <dgm:spPr/>
    </dgm:pt>
    <dgm:pt modelId="{03316A86-75D1-462B-90B8-A02E4811C334}" type="pres">
      <dgm:prSet presAssocID="{5BA349B6-FF20-48E6-BEFE-180932155826}" presName="composite" presStyleCnt="0"/>
      <dgm:spPr/>
    </dgm:pt>
    <dgm:pt modelId="{BBDC3A9D-9209-4D3B-82AB-D8180D0A1363}" type="pres">
      <dgm:prSet presAssocID="{5BA349B6-FF20-48E6-BEFE-180932155826}" presName="imgShp" presStyleLbl="fgImgPlace1" presStyleIdx="2" presStyleCnt="3" custLinFactNeighborX="-60722" custLinFactNeighborY="1587"/>
      <dgm:spPr>
        <a:blipFill rotWithShape="1">
          <a:blip xmlns:r="http://schemas.openxmlformats.org/officeDocument/2006/relationships" r:embed="rId3"/>
          <a:stretch>
            <a:fillRect/>
          </a:stretch>
        </a:blipFill>
      </dgm:spPr>
    </dgm:pt>
    <dgm:pt modelId="{03196A21-FCD0-4C42-B595-EA0B47101FC0}" type="pres">
      <dgm:prSet presAssocID="{5BA349B6-FF20-48E6-BEFE-180932155826}" presName="txShp" presStyleLbl="node1" presStyleIdx="2" presStyleCnt="3" custScaleX="132973">
        <dgm:presLayoutVars>
          <dgm:bulletEnabled val="1"/>
        </dgm:presLayoutVars>
      </dgm:prSet>
      <dgm:spPr/>
      <dgm:t>
        <a:bodyPr/>
        <a:lstStyle/>
        <a:p>
          <a:endParaRPr lang="es-CO"/>
        </a:p>
      </dgm:t>
    </dgm:pt>
  </dgm:ptLst>
  <dgm:cxnLst>
    <dgm:cxn modelId="{5E3F549E-63A6-4803-B968-85E0E0D6327C}" type="presOf" srcId="{67A8234D-2E23-413B-A221-C1246076F6BD}" destId="{CB4936EC-87F0-40F9-9EC6-551B7D49BB02}" srcOrd="0" destOrd="0" presId="urn:microsoft.com/office/officeart/2005/8/layout/vList3"/>
    <dgm:cxn modelId="{1B1225B9-4596-4216-A3F0-7B13AB33BB58}" srcId="{67A8234D-2E23-413B-A221-C1246076F6BD}" destId="{DCA861DE-B345-4BEE-9F6B-32BA503C848F}" srcOrd="1" destOrd="0" parTransId="{9B23B95F-B9A1-4453-8B8A-3A0CC206E8CB}" sibTransId="{41415F3D-A3F6-4254-9B43-DF2CAB651E79}"/>
    <dgm:cxn modelId="{AD55900D-4AAE-46BA-BD3D-B0C809E1514B}" type="presOf" srcId="{5BA349B6-FF20-48E6-BEFE-180932155826}" destId="{03196A21-FCD0-4C42-B595-EA0B47101FC0}" srcOrd="0" destOrd="0" presId="urn:microsoft.com/office/officeart/2005/8/layout/vList3"/>
    <dgm:cxn modelId="{96BB944C-E01F-4C5A-8CAC-553F95B33B2E}" srcId="{67A8234D-2E23-413B-A221-C1246076F6BD}" destId="{5BA349B6-FF20-48E6-BEFE-180932155826}" srcOrd="2" destOrd="0" parTransId="{425615EB-0C22-4B48-A409-BFE4303541AA}" sibTransId="{58D1371D-01CE-4A3F-8CA7-1CCE2368B450}"/>
    <dgm:cxn modelId="{7C5664C1-E21D-4F35-987A-FCFC8DD215D4}" type="presOf" srcId="{949FB816-2D00-4E85-9551-A4A9ADBD49D3}" destId="{8F44F416-3757-4499-AE66-AFB66ACF59F4}" srcOrd="0" destOrd="0" presId="urn:microsoft.com/office/officeart/2005/8/layout/vList3"/>
    <dgm:cxn modelId="{643F2A45-295D-41B2-B97D-76F20D7BC19F}" srcId="{67A8234D-2E23-413B-A221-C1246076F6BD}" destId="{949FB816-2D00-4E85-9551-A4A9ADBD49D3}" srcOrd="0" destOrd="0" parTransId="{7307ED43-9B6F-43E3-B31E-24C2457F0A63}" sibTransId="{E3BB38F5-E057-404F-BF58-E71D71BF0D0B}"/>
    <dgm:cxn modelId="{B9EC0342-8978-46D1-8CFD-E4647C8C7A94}" type="presOf" srcId="{DCA861DE-B345-4BEE-9F6B-32BA503C848F}" destId="{CDEB850F-C541-4DE5-9487-6895069CB28A}" srcOrd="0" destOrd="0" presId="urn:microsoft.com/office/officeart/2005/8/layout/vList3"/>
    <dgm:cxn modelId="{5058BC88-DF17-4CB5-AB1B-0F5C3478DA32}" type="presParOf" srcId="{CB4936EC-87F0-40F9-9EC6-551B7D49BB02}" destId="{6F3E10E0-7B4E-4F91-8B30-DC59594D5D45}" srcOrd="0" destOrd="0" presId="urn:microsoft.com/office/officeart/2005/8/layout/vList3"/>
    <dgm:cxn modelId="{6CDF0AB1-A247-4368-B5F6-AD1AD3503755}" type="presParOf" srcId="{6F3E10E0-7B4E-4F91-8B30-DC59594D5D45}" destId="{31B0EDC8-7D6F-457D-8E82-7EC66822AEE0}" srcOrd="0" destOrd="0" presId="urn:microsoft.com/office/officeart/2005/8/layout/vList3"/>
    <dgm:cxn modelId="{C812B5A8-9597-463B-B0A6-8B0851D897F4}" type="presParOf" srcId="{6F3E10E0-7B4E-4F91-8B30-DC59594D5D45}" destId="{8F44F416-3757-4499-AE66-AFB66ACF59F4}" srcOrd="1" destOrd="0" presId="urn:microsoft.com/office/officeart/2005/8/layout/vList3"/>
    <dgm:cxn modelId="{00D3188C-1DF5-465A-88F6-A163F7D7B491}" type="presParOf" srcId="{CB4936EC-87F0-40F9-9EC6-551B7D49BB02}" destId="{A7877EB0-0F4C-45DA-99D7-3087292ABB3B}" srcOrd="1" destOrd="0" presId="urn:microsoft.com/office/officeart/2005/8/layout/vList3"/>
    <dgm:cxn modelId="{F00724ED-91AA-4D01-9CED-ADBE47799AD6}" type="presParOf" srcId="{CB4936EC-87F0-40F9-9EC6-551B7D49BB02}" destId="{4581ACFE-494C-4DEF-A832-9C1460D7FBB6}" srcOrd="2" destOrd="0" presId="urn:microsoft.com/office/officeart/2005/8/layout/vList3"/>
    <dgm:cxn modelId="{5755D31B-2D57-478A-A16E-16045E180FB1}" type="presParOf" srcId="{4581ACFE-494C-4DEF-A832-9C1460D7FBB6}" destId="{E36A1394-0D39-433A-A025-F04F57997B1D}" srcOrd="0" destOrd="0" presId="urn:microsoft.com/office/officeart/2005/8/layout/vList3"/>
    <dgm:cxn modelId="{0D7CB04A-A87A-4465-AE59-0EC62A6BF7F8}" type="presParOf" srcId="{4581ACFE-494C-4DEF-A832-9C1460D7FBB6}" destId="{CDEB850F-C541-4DE5-9487-6895069CB28A}" srcOrd="1" destOrd="0" presId="urn:microsoft.com/office/officeart/2005/8/layout/vList3"/>
    <dgm:cxn modelId="{3AA47BC5-EB91-47CF-B56B-6E2A1AFE6D24}" type="presParOf" srcId="{CB4936EC-87F0-40F9-9EC6-551B7D49BB02}" destId="{35CBE2FA-F491-444B-AAF9-492E143D5319}" srcOrd="3" destOrd="0" presId="urn:microsoft.com/office/officeart/2005/8/layout/vList3"/>
    <dgm:cxn modelId="{0C83598B-AB4D-4562-AC15-8376643322C7}" type="presParOf" srcId="{CB4936EC-87F0-40F9-9EC6-551B7D49BB02}" destId="{03316A86-75D1-462B-90B8-A02E4811C334}" srcOrd="4" destOrd="0" presId="urn:microsoft.com/office/officeart/2005/8/layout/vList3"/>
    <dgm:cxn modelId="{A60D4D3A-C60A-4AFE-969C-1DF9A18FCD35}" type="presParOf" srcId="{03316A86-75D1-462B-90B8-A02E4811C334}" destId="{BBDC3A9D-9209-4D3B-82AB-D8180D0A1363}" srcOrd="0" destOrd="0" presId="urn:microsoft.com/office/officeart/2005/8/layout/vList3"/>
    <dgm:cxn modelId="{FFB06977-3D1B-4F3D-87FF-29F1A1A20F9A}" type="presParOf" srcId="{03316A86-75D1-462B-90B8-A02E4811C334}" destId="{03196A21-FCD0-4C42-B595-EA0B47101FC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A4E5607-CFCA-4859-AE9C-C809F976EC5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45C9DA54-D429-4C02-8227-5B92C0ACA3D3}">
      <dgm:prSet custT="1"/>
      <dgm:spPr/>
      <dgm:t>
        <a:bodyPr/>
        <a:lstStyle/>
        <a:p>
          <a:pPr rtl="0"/>
          <a:r>
            <a:rPr lang="es-CO" sz="4400" b="1" i="1" u="sng" dirty="0" smtClean="0">
              <a:solidFill>
                <a:srgbClr val="FF0000"/>
              </a:solidFill>
              <a:effectLst>
                <a:outerShdw blurRad="38100" dist="38100" dir="2700000" algn="tl">
                  <a:srgbClr val="000000">
                    <a:alpha val="43137"/>
                  </a:srgbClr>
                </a:outerShdw>
              </a:effectLst>
            </a:rPr>
            <a:t>2.</a:t>
          </a:r>
          <a:r>
            <a:rPr lang="es-CO" sz="3000" b="1" dirty="0" smtClean="0">
              <a:solidFill>
                <a:srgbClr val="FF0000"/>
              </a:solidFill>
            </a:rPr>
            <a:t>La fe es otro elemento de la oración eficaz. </a:t>
          </a:r>
          <a:r>
            <a:rPr lang="es-CO" sz="3000" dirty="0" smtClean="0"/>
            <a:t>"</a:t>
          </a:r>
          <a:r>
            <a:rPr lang="es-CO" sz="3000" dirty="0" smtClean="0">
              <a:latin typeface="Agency FB" pitchFamily="34" charset="0"/>
            </a:rPr>
            <a:t>Porque es necesario que el que se acerca a Dios crea que le hay, y que es galardonador de los que le buscan</a:t>
          </a:r>
          <a:r>
            <a:rPr lang="es-CO" sz="3000" dirty="0" smtClean="0"/>
            <a:t>," (</a:t>
          </a:r>
          <a:r>
            <a:rPr lang="es-CO" sz="3000" u="sng" dirty="0" smtClean="0"/>
            <a:t>Hebreos 11:6</a:t>
          </a:r>
          <a:r>
            <a:rPr lang="es-CO" sz="3000" dirty="0" smtClean="0"/>
            <a:t>).</a:t>
          </a:r>
          <a:endParaRPr lang="es-CO" sz="3000" dirty="0"/>
        </a:p>
      </dgm:t>
    </dgm:pt>
    <dgm:pt modelId="{9841CE83-8762-4C50-AC99-801210C934B5}" type="parTrans" cxnId="{436CA55B-0D78-43C5-9A57-BD72891C5D3E}">
      <dgm:prSet/>
      <dgm:spPr/>
      <dgm:t>
        <a:bodyPr/>
        <a:lstStyle/>
        <a:p>
          <a:endParaRPr lang="es-CO"/>
        </a:p>
      </dgm:t>
    </dgm:pt>
    <dgm:pt modelId="{AF512EDE-33B0-4233-B2E6-BD26B0B34CDD}" type="sibTrans" cxnId="{436CA55B-0D78-43C5-9A57-BD72891C5D3E}">
      <dgm:prSet/>
      <dgm:spPr/>
      <dgm:t>
        <a:bodyPr/>
        <a:lstStyle/>
        <a:p>
          <a:endParaRPr lang="es-CO"/>
        </a:p>
      </dgm:t>
    </dgm:pt>
    <dgm:pt modelId="{C24154A2-29F2-44B1-B434-0575A5E4C192}">
      <dgm:prSet/>
      <dgm:spPr/>
      <dgm:t>
        <a:bodyPr/>
        <a:lstStyle/>
        <a:p>
          <a:pPr rtl="0"/>
          <a:r>
            <a:rPr lang="es-CO" dirty="0" smtClean="0"/>
            <a:t>Jesús dijo a sus discípulos: "</a:t>
          </a:r>
          <a:r>
            <a:rPr lang="es-CO" dirty="0" smtClean="0">
              <a:latin typeface="Agency FB" pitchFamily="34" charset="0"/>
            </a:rPr>
            <a:t>Todo lo que pidiereis orando, creed que lo recibiréis, y os vendrá</a:t>
          </a:r>
          <a:r>
            <a:rPr lang="es-CO" dirty="0" smtClean="0"/>
            <a:t>." (</a:t>
          </a:r>
          <a:r>
            <a:rPr lang="es-CO" u="sng" dirty="0" smtClean="0"/>
            <a:t>Marcos 11:24</a:t>
          </a:r>
          <a:r>
            <a:rPr lang="es-CO" dirty="0" smtClean="0"/>
            <a:t>). </a:t>
          </a:r>
          <a:r>
            <a:rPr lang="es-CO" b="1" dirty="0" smtClean="0">
              <a:solidFill>
                <a:srgbClr val="FF0000"/>
              </a:solidFill>
            </a:rPr>
            <a:t>¿Creemos todo lo que nos dice su Palabra?</a:t>
          </a:r>
          <a:endParaRPr lang="es-CO" b="1" dirty="0">
            <a:solidFill>
              <a:srgbClr val="FF0000"/>
            </a:solidFill>
          </a:endParaRPr>
        </a:p>
      </dgm:t>
    </dgm:pt>
    <dgm:pt modelId="{6FC71B07-70EF-419A-A80E-87E92DE1E95D}" type="parTrans" cxnId="{A497DBAF-B1B5-452F-9E4E-BB43A66ECB89}">
      <dgm:prSet/>
      <dgm:spPr/>
      <dgm:t>
        <a:bodyPr/>
        <a:lstStyle/>
        <a:p>
          <a:endParaRPr lang="es-CO"/>
        </a:p>
      </dgm:t>
    </dgm:pt>
    <dgm:pt modelId="{EE2A4A0F-14FC-4EC6-9D24-B7777BE9BF21}" type="sibTrans" cxnId="{A497DBAF-B1B5-452F-9E4E-BB43A66ECB89}">
      <dgm:prSet/>
      <dgm:spPr/>
      <dgm:t>
        <a:bodyPr/>
        <a:lstStyle/>
        <a:p>
          <a:endParaRPr lang="es-CO"/>
        </a:p>
      </dgm:t>
    </dgm:pt>
    <dgm:pt modelId="{E17B3C3B-4DB2-4EBE-8A39-C064A8484CD5}" type="pres">
      <dgm:prSet presAssocID="{EA4E5607-CFCA-4859-AE9C-C809F976EC5D}" presName="Name0" presStyleCnt="0">
        <dgm:presLayoutVars>
          <dgm:chMax val="7"/>
          <dgm:dir/>
          <dgm:animLvl val="lvl"/>
          <dgm:resizeHandles val="exact"/>
        </dgm:presLayoutVars>
      </dgm:prSet>
      <dgm:spPr/>
      <dgm:t>
        <a:bodyPr/>
        <a:lstStyle/>
        <a:p>
          <a:endParaRPr lang="es-CO"/>
        </a:p>
      </dgm:t>
    </dgm:pt>
    <dgm:pt modelId="{888E9566-3CE2-463A-BEFC-9CD9B7118B70}" type="pres">
      <dgm:prSet presAssocID="{45C9DA54-D429-4C02-8227-5B92C0ACA3D3}" presName="circle1" presStyleLbl="node1" presStyleIdx="0" presStyleCnt="1"/>
      <dgm:spPr>
        <a:blipFill rotWithShape="0">
          <a:blip xmlns:r="http://schemas.openxmlformats.org/officeDocument/2006/relationships" r:embed="rId1"/>
          <a:stretch>
            <a:fillRect/>
          </a:stretch>
        </a:blipFill>
      </dgm:spPr>
    </dgm:pt>
    <dgm:pt modelId="{2456A498-A03B-4594-A7E0-E51888C386CD}" type="pres">
      <dgm:prSet presAssocID="{45C9DA54-D429-4C02-8227-5B92C0ACA3D3}" presName="space" presStyleCnt="0"/>
      <dgm:spPr/>
    </dgm:pt>
    <dgm:pt modelId="{FB3A3C34-3E03-4B79-80A8-EBDBB0E22B80}" type="pres">
      <dgm:prSet presAssocID="{45C9DA54-D429-4C02-8227-5B92C0ACA3D3}" presName="rect1" presStyleLbl="alignAcc1" presStyleIdx="0" presStyleCnt="1"/>
      <dgm:spPr/>
      <dgm:t>
        <a:bodyPr/>
        <a:lstStyle/>
        <a:p>
          <a:endParaRPr lang="es-CO"/>
        </a:p>
      </dgm:t>
    </dgm:pt>
    <dgm:pt modelId="{0C66754E-085F-4242-971B-552E8B3ECE8A}" type="pres">
      <dgm:prSet presAssocID="{45C9DA54-D429-4C02-8227-5B92C0ACA3D3}" presName="rect1ParTx" presStyleLbl="alignAcc1" presStyleIdx="0" presStyleCnt="1">
        <dgm:presLayoutVars>
          <dgm:chMax val="1"/>
          <dgm:bulletEnabled val="1"/>
        </dgm:presLayoutVars>
      </dgm:prSet>
      <dgm:spPr/>
      <dgm:t>
        <a:bodyPr/>
        <a:lstStyle/>
        <a:p>
          <a:endParaRPr lang="es-CO"/>
        </a:p>
      </dgm:t>
    </dgm:pt>
    <dgm:pt modelId="{474C26D8-6E43-4A3D-9C07-6A724D7C01BA}" type="pres">
      <dgm:prSet presAssocID="{45C9DA54-D429-4C02-8227-5B92C0ACA3D3}" presName="rect1ChTx" presStyleLbl="alignAcc1" presStyleIdx="0" presStyleCnt="1">
        <dgm:presLayoutVars>
          <dgm:bulletEnabled val="1"/>
        </dgm:presLayoutVars>
      </dgm:prSet>
      <dgm:spPr/>
      <dgm:t>
        <a:bodyPr/>
        <a:lstStyle/>
        <a:p>
          <a:endParaRPr lang="es-CO"/>
        </a:p>
      </dgm:t>
    </dgm:pt>
  </dgm:ptLst>
  <dgm:cxnLst>
    <dgm:cxn modelId="{21705D1A-D54B-4FDF-B296-D5A23DAE3503}" type="presOf" srcId="{45C9DA54-D429-4C02-8227-5B92C0ACA3D3}" destId="{0C66754E-085F-4242-971B-552E8B3ECE8A}" srcOrd="1" destOrd="0" presId="urn:microsoft.com/office/officeart/2005/8/layout/target3"/>
    <dgm:cxn modelId="{CE454D88-A129-4856-91C4-26036C75072D}" type="presOf" srcId="{C24154A2-29F2-44B1-B434-0575A5E4C192}" destId="{474C26D8-6E43-4A3D-9C07-6A724D7C01BA}" srcOrd="0" destOrd="0" presId="urn:microsoft.com/office/officeart/2005/8/layout/target3"/>
    <dgm:cxn modelId="{436CA55B-0D78-43C5-9A57-BD72891C5D3E}" srcId="{EA4E5607-CFCA-4859-AE9C-C809F976EC5D}" destId="{45C9DA54-D429-4C02-8227-5B92C0ACA3D3}" srcOrd="0" destOrd="0" parTransId="{9841CE83-8762-4C50-AC99-801210C934B5}" sibTransId="{AF512EDE-33B0-4233-B2E6-BD26B0B34CDD}"/>
    <dgm:cxn modelId="{663292C0-59AB-42B8-9F0E-FD5E19A78085}" type="presOf" srcId="{EA4E5607-CFCA-4859-AE9C-C809F976EC5D}" destId="{E17B3C3B-4DB2-4EBE-8A39-C064A8484CD5}" srcOrd="0" destOrd="0" presId="urn:microsoft.com/office/officeart/2005/8/layout/target3"/>
    <dgm:cxn modelId="{F638BF88-7322-4D75-A608-2D68070F917C}" type="presOf" srcId="{45C9DA54-D429-4C02-8227-5B92C0ACA3D3}" destId="{FB3A3C34-3E03-4B79-80A8-EBDBB0E22B80}" srcOrd="0" destOrd="0" presId="urn:microsoft.com/office/officeart/2005/8/layout/target3"/>
    <dgm:cxn modelId="{A497DBAF-B1B5-452F-9E4E-BB43A66ECB89}" srcId="{45C9DA54-D429-4C02-8227-5B92C0ACA3D3}" destId="{C24154A2-29F2-44B1-B434-0575A5E4C192}" srcOrd="0" destOrd="0" parTransId="{6FC71B07-70EF-419A-A80E-87E92DE1E95D}" sibTransId="{EE2A4A0F-14FC-4EC6-9D24-B7777BE9BF21}"/>
    <dgm:cxn modelId="{1AABDD7B-4CB5-428F-9560-797841CB9BDB}" type="presParOf" srcId="{E17B3C3B-4DB2-4EBE-8A39-C064A8484CD5}" destId="{888E9566-3CE2-463A-BEFC-9CD9B7118B70}" srcOrd="0" destOrd="0" presId="urn:microsoft.com/office/officeart/2005/8/layout/target3"/>
    <dgm:cxn modelId="{9038BF09-7C43-4834-B031-4AE488146238}" type="presParOf" srcId="{E17B3C3B-4DB2-4EBE-8A39-C064A8484CD5}" destId="{2456A498-A03B-4594-A7E0-E51888C386CD}" srcOrd="1" destOrd="0" presId="urn:microsoft.com/office/officeart/2005/8/layout/target3"/>
    <dgm:cxn modelId="{D32BFBB3-16BA-4A16-8214-36D7D91D0919}" type="presParOf" srcId="{E17B3C3B-4DB2-4EBE-8A39-C064A8484CD5}" destId="{FB3A3C34-3E03-4B79-80A8-EBDBB0E22B80}" srcOrd="2" destOrd="0" presId="urn:microsoft.com/office/officeart/2005/8/layout/target3"/>
    <dgm:cxn modelId="{B2165519-9491-4057-9BA0-A3E1F8FC2D0C}" type="presParOf" srcId="{E17B3C3B-4DB2-4EBE-8A39-C064A8484CD5}" destId="{0C66754E-085F-4242-971B-552E8B3ECE8A}" srcOrd="3" destOrd="0" presId="urn:microsoft.com/office/officeart/2005/8/layout/target3"/>
    <dgm:cxn modelId="{05B731D3-ADF9-4079-9D55-BA592AD9EF09}" type="presParOf" srcId="{E17B3C3B-4DB2-4EBE-8A39-C064A8484CD5}" destId="{474C26D8-6E43-4A3D-9C07-6A724D7C01BA}"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E4AD336-2FB3-4885-BFAD-E73C6FF06E61}"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s-CO"/>
        </a:p>
      </dgm:t>
    </dgm:pt>
    <dgm:pt modelId="{44BBFE22-65BD-4605-B2F8-63BCA84B1CA0}">
      <dgm:prSet/>
      <dgm:spPr>
        <a:solidFill>
          <a:srgbClr val="002060"/>
        </a:solidFill>
      </dgm:spPr>
      <dgm:t>
        <a:bodyPr/>
        <a:lstStyle/>
        <a:p>
          <a:pPr rtl="0"/>
          <a:r>
            <a:rPr lang="es-CO" b="1" dirty="0" smtClean="0">
              <a:solidFill>
                <a:srgbClr val="FFC000"/>
              </a:solidFill>
            </a:rPr>
            <a:t>La promesa es amplia e ilimitada y es fiel el que prometió, y aunque no recibamos exactamente las cosas que pidamos y en el momento que lo pedimos, debemos creer que el Señor nos oye y que contestará nuestras oraciones. </a:t>
          </a:r>
          <a:endParaRPr lang="es-CO" b="1" dirty="0">
            <a:solidFill>
              <a:srgbClr val="FFC000"/>
            </a:solidFill>
          </a:endParaRPr>
        </a:p>
      </dgm:t>
    </dgm:pt>
    <dgm:pt modelId="{B6110015-FCA1-44D8-B458-2D4EA368679F}" type="parTrans" cxnId="{EB46FD8D-0099-4BDD-8DB6-089ABDC0247A}">
      <dgm:prSet/>
      <dgm:spPr/>
      <dgm:t>
        <a:bodyPr/>
        <a:lstStyle/>
        <a:p>
          <a:endParaRPr lang="es-CO"/>
        </a:p>
      </dgm:t>
    </dgm:pt>
    <dgm:pt modelId="{D3CCF7CF-8177-40C2-8804-FB5D92D0AFCB}" type="sibTrans" cxnId="{EB46FD8D-0099-4BDD-8DB6-089ABDC0247A}">
      <dgm:prSet/>
      <dgm:spPr/>
      <dgm:t>
        <a:bodyPr/>
        <a:lstStyle/>
        <a:p>
          <a:endParaRPr lang="es-CO"/>
        </a:p>
      </dgm:t>
    </dgm:pt>
    <dgm:pt modelId="{45247DCC-3339-440B-89C9-33C6FA17A892}">
      <dgm:prSet/>
      <dgm:spPr/>
      <dgm:t>
        <a:bodyPr/>
        <a:lstStyle/>
        <a:p>
          <a:pPr rtl="0"/>
          <a:r>
            <a:rPr lang="es-CO" b="1" dirty="0" smtClean="0">
              <a:solidFill>
                <a:schemeClr val="bg1"/>
              </a:solidFill>
            </a:rPr>
            <a:t>Somos tan cortos de vista y a menudo erramos pidiendo cosas que no serían una bendición para nosotros; pero nuestro Padre celestial contesta con amor nuestras oraciones dándonos lo que es lo mejor, aquello que hubiéramos deseado si, con visión divinamente iluminada, pudiéramos apreciar todas las cosas como realmente son. </a:t>
          </a:r>
          <a:endParaRPr lang="es-CO" b="1" dirty="0">
            <a:solidFill>
              <a:schemeClr val="bg1"/>
            </a:solidFill>
          </a:endParaRPr>
        </a:p>
      </dgm:t>
    </dgm:pt>
    <dgm:pt modelId="{F22EB8FC-79E2-4E16-9298-7A8F4D25A392}" type="parTrans" cxnId="{55418ECE-4CD1-4767-8B3D-BCF953777F31}">
      <dgm:prSet/>
      <dgm:spPr/>
      <dgm:t>
        <a:bodyPr/>
        <a:lstStyle/>
        <a:p>
          <a:endParaRPr lang="es-CO"/>
        </a:p>
      </dgm:t>
    </dgm:pt>
    <dgm:pt modelId="{4A801BFD-7F75-44AC-AB5D-C8BC46EC98CF}" type="sibTrans" cxnId="{55418ECE-4CD1-4767-8B3D-BCF953777F31}">
      <dgm:prSet/>
      <dgm:spPr/>
      <dgm:t>
        <a:bodyPr/>
        <a:lstStyle/>
        <a:p>
          <a:endParaRPr lang="es-CO"/>
        </a:p>
      </dgm:t>
    </dgm:pt>
    <dgm:pt modelId="{DA470CF2-E829-4337-AFD0-D12212C63B0E}" type="pres">
      <dgm:prSet presAssocID="{EE4AD336-2FB3-4885-BFAD-E73C6FF06E61}" presName="Name0" presStyleCnt="0">
        <dgm:presLayoutVars>
          <dgm:dir/>
          <dgm:animLvl val="lvl"/>
          <dgm:resizeHandles val="exact"/>
        </dgm:presLayoutVars>
      </dgm:prSet>
      <dgm:spPr/>
      <dgm:t>
        <a:bodyPr/>
        <a:lstStyle/>
        <a:p>
          <a:endParaRPr lang="es-CO"/>
        </a:p>
      </dgm:t>
    </dgm:pt>
    <dgm:pt modelId="{C4298A94-74D4-41C1-90E7-1ED56CE6FD9F}" type="pres">
      <dgm:prSet presAssocID="{44BBFE22-65BD-4605-B2F8-63BCA84B1CA0}" presName="Name8" presStyleCnt="0"/>
      <dgm:spPr/>
    </dgm:pt>
    <dgm:pt modelId="{6B26BA07-F23E-4EBC-BD54-AB5367673A80}" type="pres">
      <dgm:prSet presAssocID="{44BBFE22-65BD-4605-B2F8-63BCA84B1CA0}" presName="level" presStyleLbl="node1" presStyleIdx="0" presStyleCnt="2">
        <dgm:presLayoutVars>
          <dgm:chMax val="1"/>
          <dgm:bulletEnabled val="1"/>
        </dgm:presLayoutVars>
      </dgm:prSet>
      <dgm:spPr/>
      <dgm:t>
        <a:bodyPr/>
        <a:lstStyle/>
        <a:p>
          <a:endParaRPr lang="es-CO"/>
        </a:p>
      </dgm:t>
    </dgm:pt>
    <dgm:pt modelId="{B65EF398-3763-41CB-B854-9AD8F1FDC232}" type="pres">
      <dgm:prSet presAssocID="{44BBFE22-65BD-4605-B2F8-63BCA84B1CA0}" presName="levelTx" presStyleLbl="revTx" presStyleIdx="0" presStyleCnt="0">
        <dgm:presLayoutVars>
          <dgm:chMax val="1"/>
          <dgm:bulletEnabled val="1"/>
        </dgm:presLayoutVars>
      </dgm:prSet>
      <dgm:spPr/>
      <dgm:t>
        <a:bodyPr/>
        <a:lstStyle/>
        <a:p>
          <a:endParaRPr lang="es-CO"/>
        </a:p>
      </dgm:t>
    </dgm:pt>
    <dgm:pt modelId="{41919AE6-2424-4149-9E06-FC73B9711233}" type="pres">
      <dgm:prSet presAssocID="{45247DCC-3339-440B-89C9-33C6FA17A892}" presName="Name8" presStyleCnt="0"/>
      <dgm:spPr/>
    </dgm:pt>
    <dgm:pt modelId="{0E94CD5F-27E3-4AEF-BA3B-119551742F52}" type="pres">
      <dgm:prSet presAssocID="{45247DCC-3339-440B-89C9-33C6FA17A892}" presName="level" presStyleLbl="node1" presStyleIdx="1" presStyleCnt="2">
        <dgm:presLayoutVars>
          <dgm:chMax val="1"/>
          <dgm:bulletEnabled val="1"/>
        </dgm:presLayoutVars>
      </dgm:prSet>
      <dgm:spPr/>
      <dgm:t>
        <a:bodyPr/>
        <a:lstStyle/>
        <a:p>
          <a:endParaRPr lang="es-CO"/>
        </a:p>
      </dgm:t>
    </dgm:pt>
    <dgm:pt modelId="{5C15B8DA-8558-46DE-81B4-0B33B6C8AB3B}" type="pres">
      <dgm:prSet presAssocID="{45247DCC-3339-440B-89C9-33C6FA17A892}" presName="levelTx" presStyleLbl="revTx" presStyleIdx="0" presStyleCnt="0">
        <dgm:presLayoutVars>
          <dgm:chMax val="1"/>
          <dgm:bulletEnabled val="1"/>
        </dgm:presLayoutVars>
      </dgm:prSet>
      <dgm:spPr/>
      <dgm:t>
        <a:bodyPr/>
        <a:lstStyle/>
        <a:p>
          <a:endParaRPr lang="es-CO"/>
        </a:p>
      </dgm:t>
    </dgm:pt>
  </dgm:ptLst>
  <dgm:cxnLst>
    <dgm:cxn modelId="{C6C44C32-A1E4-421B-8DA8-57E8B1931FFF}" type="presOf" srcId="{45247DCC-3339-440B-89C9-33C6FA17A892}" destId="{0E94CD5F-27E3-4AEF-BA3B-119551742F52}" srcOrd="0" destOrd="0" presId="urn:microsoft.com/office/officeart/2005/8/layout/pyramid1"/>
    <dgm:cxn modelId="{55418ECE-4CD1-4767-8B3D-BCF953777F31}" srcId="{EE4AD336-2FB3-4885-BFAD-E73C6FF06E61}" destId="{45247DCC-3339-440B-89C9-33C6FA17A892}" srcOrd="1" destOrd="0" parTransId="{F22EB8FC-79E2-4E16-9298-7A8F4D25A392}" sibTransId="{4A801BFD-7F75-44AC-AB5D-C8BC46EC98CF}"/>
    <dgm:cxn modelId="{366D0F30-4B0A-4DAA-AA03-F2AD7D62BB3C}" type="presOf" srcId="{EE4AD336-2FB3-4885-BFAD-E73C6FF06E61}" destId="{DA470CF2-E829-4337-AFD0-D12212C63B0E}" srcOrd="0" destOrd="0" presId="urn:microsoft.com/office/officeart/2005/8/layout/pyramid1"/>
    <dgm:cxn modelId="{1A68461C-CCD9-4ACB-ADC6-524F973393AA}" type="presOf" srcId="{44BBFE22-65BD-4605-B2F8-63BCA84B1CA0}" destId="{B65EF398-3763-41CB-B854-9AD8F1FDC232}" srcOrd="1" destOrd="0" presId="urn:microsoft.com/office/officeart/2005/8/layout/pyramid1"/>
    <dgm:cxn modelId="{7452257E-2EE6-436C-BAF7-90BD8110B20B}" type="presOf" srcId="{44BBFE22-65BD-4605-B2F8-63BCA84B1CA0}" destId="{6B26BA07-F23E-4EBC-BD54-AB5367673A80}" srcOrd="0" destOrd="0" presId="urn:microsoft.com/office/officeart/2005/8/layout/pyramid1"/>
    <dgm:cxn modelId="{EB46FD8D-0099-4BDD-8DB6-089ABDC0247A}" srcId="{EE4AD336-2FB3-4885-BFAD-E73C6FF06E61}" destId="{44BBFE22-65BD-4605-B2F8-63BCA84B1CA0}" srcOrd="0" destOrd="0" parTransId="{B6110015-FCA1-44D8-B458-2D4EA368679F}" sibTransId="{D3CCF7CF-8177-40C2-8804-FB5D92D0AFCB}"/>
    <dgm:cxn modelId="{48ED72A0-EFA5-4135-A207-F75F0567B793}" type="presOf" srcId="{45247DCC-3339-440B-89C9-33C6FA17A892}" destId="{5C15B8DA-8558-46DE-81B4-0B33B6C8AB3B}" srcOrd="1" destOrd="0" presId="urn:microsoft.com/office/officeart/2005/8/layout/pyramid1"/>
    <dgm:cxn modelId="{EA23DDDC-CD59-4B42-91A8-88FD8DBD30A3}" type="presParOf" srcId="{DA470CF2-E829-4337-AFD0-D12212C63B0E}" destId="{C4298A94-74D4-41C1-90E7-1ED56CE6FD9F}" srcOrd="0" destOrd="0" presId="urn:microsoft.com/office/officeart/2005/8/layout/pyramid1"/>
    <dgm:cxn modelId="{C9DAF234-34EA-48CE-987C-5741882CA167}" type="presParOf" srcId="{C4298A94-74D4-41C1-90E7-1ED56CE6FD9F}" destId="{6B26BA07-F23E-4EBC-BD54-AB5367673A80}" srcOrd="0" destOrd="0" presId="urn:microsoft.com/office/officeart/2005/8/layout/pyramid1"/>
    <dgm:cxn modelId="{621638AA-C7C3-48B8-804A-E6DF67C270CD}" type="presParOf" srcId="{C4298A94-74D4-41C1-90E7-1ED56CE6FD9F}" destId="{B65EF398-3763-41CB-B854-9AD8F1FDC232}" srcOrd="1" destOrd="0" presId="urn:microsoft.com/office/officeart/2005/8/layout/pyramid1"/>
    <dgm:cxn modelId="{BF1EE66F-A04D-4265-AC9B-B36FD8BA3C2B}" type="presParOf" srcId="{DA470CF2-E829-4337-AFD0-D12212C63B0E}" destId="{41919AE6-2424-4149-9E06-FC73B9711233}" srcOrd="1" destOrd="0" presId="urn:microsoft.com/office/officeart/2005/8/layout/pyramid1"/>
    <dgm:cxn modelId="{90967026-50A4-4DE4-9103-07A348706560}" type="presParOf" srcId="{41919AE6-2424-4149-9E06-FC73B9711233}" destId="{0E94CD5F-27E3-4AEF-BA3B-119551742F52}" srcOrd="0" destOrd="0" presId="urn:microsoft.com/office/officeart/2005/8/layout/pyramid1"/>
    <dgm:cxn modelId="{4880DD5F-AA84-46C4-8485-6A602B235B30}" type="presParOf" srcId="{41919AE6-2424-4149-9E06-FC73B9711233}" destId="{5C15B8DA-8558-46DE-81B4-0B33B6C8AB3B}"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8DCC06B-E4BA-491F-9D5D-BE021A7B815A}"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C2AD9E15-1BDD-46BF-B847-09FDF6C4EDBB}">
      <dgm:prSet/>
      <dgm:spPr>
        <a:solidFill>
          <a:srgbClr val="002060"/>
        </a:solidFill>
      </dgm:spPr>
      <dgm:t>
        <a:bodyPr/>
        <a:lstStyle/>
        <a:p>
          <a:pPr rtl="0"/>
          <a:r>
            <a:rPr lang="es-CO" b="1" dirty="0" smtClean="0"/>
            <a:t>Cuando nos parezca que nuestras oraciones no son contestadas, debemos aferrarnos a la promesa; porque con seguridad la respuesta vendrá y recibiremos las bendiciones que más necesitamos. </a:t>
          </a:r>
          <a:endParaRPr lang="es-CO" b="1" dirty="0"/>
        </a:p>
      </dgm:t>
    </dgm:pt>
    <dgm:pt modelId="{993562D1-3493-4EF7-852C-A585FF8D1DFF}" type="parTrans" cxnId="{84130C32-71E0-43BB-834D-0DF476559670}">
      <dgm:prSet/>
      <dgm:spPr/>
      <dgm:t>
        <a:bodyPr/>
        <a:lstStyle/>
        <a:p>
          <a:endParaRPr lang="es-CO"/>
        </a:p>
      </dgm:t>
    </dgm:pt>
    <dgm:pt modelId="{F18A9D13-A621-45CE-AAD0-9F164F8C2DC5}" type="sibTrans" cxnId="{84130C32-71E0-43BB-834D-0DF476559670}">
      <dgm:prSet/>
      <dgm:spPr/>
      <dgm:t>
        <a:bodyPr/>
        <a:lstStyle/>
        <a:p>
          <a:endParaRPr lang="es-CO"/>
        </a:p>
      </dgm:t>
    </dgm:pt>
    <dgm:pt modelId="{D7ECC7EE-0528-4566-A797-0DD31B903FF6}">
      <dgm:prSet custT="1"/>
      <dgm:spPr>
        <a:solidFill>
          <a:srgbClr val="002060"/>
        </a:solidFill>
      </dgm:spPr>
      <dgm:t>
        <a:bodyPr/>
        <a:lstStyle/>
        <a:p>
          <a:pPr rtl="0"/>
          <a:r>
            <a:rPr lang="es-CO" sz="1800" b="1" dirty="0" smtClean="0"/>
            <a:t>Sin embargo, pretender que la oración sea contestada siempre en la forma que la deseamos y por la cosa particular que solicitamos, es presunción. Dios es demasiado sabio para equivocarse, y demasiado bueno para negar un bien a los que andan en integridad. No temáis confiar en él, aunque no veáis la respuesta inmediata a vuestras oraciones; confiad en su promesa infalible: "Pedid y se os dará". </a:t>
          </a:r>
        </a:p>
        <a:p>
          <a:pPr rtl="0"/>
          <a:r>
            <a:rPr lang="es-CO" sz="1800" b="1" dirty="0" smtClean="0"/>
            <a:t>(Mateo 7:7). </a:t>
          </a:r>
          <a:endParaRPr lang="es-CO" sz="1800" b="1" dirty="0"/>
        </a:p>
      </dgm:t>
    </dgm:pt>
    <dgm:pt modelId="{45B335A0-132D-48F1-8502-C965F4879570}" type="parTrans" cxnId="{8CE9930A-EDBC-4CE6-8136-4EAB38430C22}">
      <dgm:prSet/>
      <dgm:spPr/>
      <dgm:t>
        <a:bodyPr/>
        <a:lstStyle/>
        <a:p>
          <a:endParaRPr lang="es-CO"/>
        </a:p>
      </dgm:t>
    </dgm:pt>
    <dgm:pt modelId="{4A6AC61D-3670-4E68-9C61-709D4ACFC2B5}" type="sibTrans" cxnId="{8CE9930A-EDBC-4CE6-8136-4EAB38430C22}">
      <dgm:prSet/>
      <dgm:spPr/>
      <dgm:t>
        <a:bodyPr/>
        <a:lstStyle/>
        <a:p>
          <a:endParaRPr lang="es-CO"/>
        </a:p>
      </dgm:t>
    </dgm:pt>
    <dgm:pt modelId="{45432359-9A49-4E28-8F2B-FDBFD9A3C84F}" type="pres">
      <dgm:prSet presAssocID="{98DCC06B-E4BA-491F-9D5D-BE021A7B815A}" presName="Name0" presStyleCnt="0">
        <dgm:presLayoutVars>
          <dgm:dir/>
          <dgm:resizeHandles val="exact"/>
        </dgm:presLayoutVars>
      </dgm:prSet>
      <dgm:spPr/>
      <dgm:t>
        <a:bodyPr/>
        <a:lstStyle/>
        <a:p>
          <a:endParaRPr lang="es-CO"/>
        </a:p>
      </dgm:t>
    </dgm:pt>
    <dgm:pt modelId="{344A8E88-30A2-4915-8DF5-570DD1A10AFD}" type="pres">
      <dgm:prSet presAssocID="{98DCC06B-E4BA-491F-9D5D-BE021A7B815A}" presName="fgShape" presStyleLbl="fgShp" presStyleIdx="0" presStyleCnt="1" custLinFactNeighborX="544" custLinFactNeighborY="40950"/>
      <dgm:spPr/>
    </dgm:pt>
    <dgm:pt modelId="{5D5FF1FF-FAF5-43DB-9317-8285C5116A2C}" type="pres">
      <dgm:prSet presAssocID="{98DCC06B-E4BA-491F-9D5D-BE021A7B815A}" presName="linComp" presStyleCnt="0"/>
      <dgm:spPr/>
    </dgm:pt>
    <dgm:pt modelId="{45A7D390-34D6-4D78-A411-F4FA2DAB7AA3}" type="pres">
      <dgm:prSet presAssocID="{C2AD9E15-1BDD-46BF-B847-09FDF6C4EDBB}" presName="compNode" presStyleCnt="0"/>
      <dgm:spPr/>
    </dgm:pt>
    <dgm:pt modelId="{B0E7A27B-7BA8-4B04-A176-D61B6B370E72}" type="pres">
      <dgm:prSet presAssocID="{C2AD9E15-1BDD-46BF-B847-09FDF6C4EDBB}" presName="bkgdShape" presStyleLbl="node1" presStyleIdx="0" presStyleCnt="2"/>
      <dgm:spPr/>
      <dgm:t>
        <a:bodyPr/>
        <a:lstStyle/>
        <a:p>
          <a:endParaRPr lang="es-CO"/>
        </a:p>
      </dgm:t>
    </dgm:pt>
    <dgm:pt modelId="{4B9F95C3-92D5-441F-B961-20A0A7934B3E}" type="pres">
      <dgm:prSet presAssocID="{C2AD9E15-1BDD-46BF-B847-09FDF6C4EDBB}" presName="nodeTx" presStyleLbl="node1" presStyleIdx="0" presStyleCnt="2">
        <dgm:presLayoutVars>
          <dgm:bulletEnabled val="1"/>
        </dgm:presLayoutVars>
      </dgm:prSet>
      <dgm:spPr/>
      <dgm:t>
        <a:bodyPr/>
        <a:lstStyle/>
        <a:p>
          <a:endParaRPr lang="es-CO"/>
        </a:p>
      </dgm:t>
    </dgm:pt>
    <dgm:pt modelId="{FF5BB6FA-C0F8-4AB3-9B1E-CA91CF66868A}" type="pres">
      <dgm:prSet presAssocID="{C2AD9E15-1BDD-46BF-B847-09FDF6C4EDBB}" presName="invisiNode" presStyleLbl="node1" presStyleIdx="0" presStyleCnt="2"/>
      <dgm:spPr/>
    </dgm:pt>
    <dgm:pt modelId="{BAB5E05C-E8D8-47B3-B5FD-7BDD3C8C8829}" type="pres">
      <dgm:prSet presAssocID="{C2AD9E15-1BDD-46BF-B847-09FDF6C4EDBB}" presName="imagNode" presStyleLbl="fgImgPlace1" presStyleIdx="0" presStyleCnt="2" custScaleX="186544" custScaleY="83070" custLinFactNeighborX="2120" custLinFactNeighborY="-18018"/>
      <dgm:spPr>
        <a:blipFill rotWithShape="1">
          <a:blip xmlns:r="http://schemas.openxmlformats.org/officeDocument/2006/relationships" r:embed="rId1"/>
          <a:stretch>
            <a:fillRect/>
          </a:stretch>
        </a:blipFill>
      </dgm:spPr>
    </dgm:pt>
    <dgm:pt modelId="{88BA6874-D498-4FBA-98F9-CDA471F6A65C}" type="pres">
      <dgm:prSet presAssocID="{F18A9D13-A621-45CE-AAD0-9F164F8C2DC5}" presName="sibTrans" presStyleLbl="sibTrans2D1" presStyleIdx="0" presStyleCnt="0"/>
      <dgm:spPr/>
      <dgm:t>
        <a:bodyPr/>
        <a:lstStyle/>
        <a:p>
          <a:endParaRPr lang="es-CO"/>
        </a:p>
      </dgm:t>
    </dgm:pt>
    <dgm:pt modelId="{3463FBB1-1C97-41E3-9B36-C5517579801E}" type="pres">
      <dgm:prSet presAssocID="{D7ECC7EE-0528-4566-A797-0DD31B903FF6}" presName="compNode" presStyleCnt="0"/>
      <dgm:spPr/>
    </dgm:pt>
    <dgm:pt modelId="{EAA7B98B-E7AB-41C3-BF04-B6E2AB39F4C4}" type="pres">
      <dgm:prSet presAssocID="{D7ECC7EE-0528-4566-A797-0DD31B903FF6}" presName="bkgdShape" presStyleLbl="node1" presStyleIdx="1" presStyleCnt="2"/>
      <dgm:spPr/>
      <dgm:t>
        <a:bodyPr/>
        <a:lstStyle/>
        <a:p>
          <a:endParaRPr lang="es-CO"/>
        </a:p>
      </dgm:t>
    </dgm:pt>
    <dgm:pt modelId="{9F5C1B69-D984-44FA-91A0-5849AE10D1CD}" type="pres">
      <dgm:prSet presAssocID="{D7ECC7EE-0528-4566-A797-0DD31B903FF6}" presName="nodeTx" presStyleLbl="node1" presStyleIdx="1" presStyleCnt="2">
        <dgm:presLayoutVars>
          <dgm:bulletEnabled val="1"/>
        </dgm:presLayoutVars>
      </dgm:prSet>
      <dgm:spPr/>
      <dgm:t>
        <a:bodyPr/>
        <a:lstStyle/>
        <a:p>
          <a:endParaRPr lang="es-CO"/>
        </a:p>
      </dgm:t>
    </dgm:pt>
    <dgm:pt modelId="{5B939389-A6AE-406A-A57E-2DCD350AAD7E}" type="pres">
      <dgm:prSet presAssocID="{D7ECC7EE-0528-4566-A797-0DD31B903FF6}" presName="invisiNode" presStyleLbl="node1" presStyleIdx="1" presStyleCnt="2"/>
      <dgm:spPr/>
    </dgm:pt>
    <dgm:pt modelId="{D0482A7F-C3F2-4EDE-834B-1B5E6D60E231}" type="pres">
      <dgm:prSet presAssocID="{D7ECC7EE-0528-4566-A797-0DD31B903FF6}" presName="imagNode" presStyleLbl="fgImgPlace1" presStyleIdx="1" presStyleCnt="2" custScaleX="170626" custScaleY="83070" custLinFactNeighborX="1860" custLinFactNeighborY="-22503"/>
      <dgm:spPr>
        <a:blipFill rotWithShape="1">
          <a:blip xmlns:r="http://schemas.openxmlformats.org/officeDocument/2006/relationships" r:embed="rId2"/>
          <a:stretch>
            <a:fillRect/>
          </a:stretch>
        </a:blipFill>
      </dgm:spPr>
    </dgm:pt>
  </dgm:ptLst>
  <dgm:cxnLst>
    <dgm:cxn modelId="{8CE9930A-EDBC-4CE6-8136-4EAB38430C22}" srcId="{98DCC06B-E4BA-491F-9D5D-BE021A7B815A}" destId="{D7ECC7EE-0528-4566-A797-0DD31B903FF6}" srcOrd="1" destOrd="0" parTransId="{45B335A0-132D-48F1-8502-C965F4879570}" sibTransId="{4A6AC61D-3670-4E68-9C61-709D4ACFC2B5}"/>
    <dgm:cxn modelId="{E3CF3395-99AD-4F18-BBB7-CDA4044AEF58}" type="presOf" srcId="{D7ECC7EE-0528-4566-A797-0DD31B903FF6}" destId="{EAA7B98B-E7AB-41C3-BF04-B6E2AB39F4C4}" srcOrd="0" destOrd="0" presId="urn:microsoft.com/office/officeart/2005/8/layout/hList7"/>
    <dgm:cxn modelId="{8A7C6DBA-CF5E-4936-82AC-9777C675ED02}" type="presOf" srcId="{C2AD9E15-1BDD-46BF-B847-09FDF6C4EDBB}" destId="{4B9F95C3-92D5-441F-B961-20A0A7934B3E}" srcOrd="1" destOrd="0" presId="urn:microsoft.com/office/officeart/2005/8/layout/hList7"/>
    <dgm:cxn modelId="{A61C472C-D9C3-4A94-9E6B-9DC03B412D9A}" type="presOf" srcId="{98DCC06B-E4BA-491F-9D5D-BE021A7B815A}" destId="{45432359-9A49-4E28-8F2B-FDBFD9A3C84F}" srcOrd="0" destOrd="0" presId="urn:microsoft.com/office/officeart/2005/8/layout/hList7"/>
    <dgm:cxn modelId="{8A95C873-009E-4DBE-A30A-D7D18F3257A5}" type="presOf" srcId="{F18A9D13-A621-45CE-AAD0-9F164F8C2DC5}" destId="{88BA6874-D498-4FBA-98F9-CDA471F6A65C}" srcOrd="0" destOrd="0" presId="urn:microsoft.com/office/officeart/2005/8/layout/hList7"/>
    <dgm:cxn modelId="{8CA48ACE-A277-4D4C-984A-AB6FDAC1B78D}" type="presOf" srcId="{D7ECC7EE-0528-4566-A797-0DD31B903FF6}" destId="{9F5C1B69-D984-44FA-91A0-5849AE10D1CD}" srcOrd="1" destOrd="0" presId="urn:microsoft.com/office/officeart/2005/8/layout/hList7"/>
    <dgm:cxn modelId="{84130C32-71E0-43BB-834D-0DF476559670}" srcId="{98DCC06B-E4BA-491F-9D5D-BE021A7B815A}" destId="{C2AD9E15-1BDD-46BF-B847-09FDF6C4EDBB}" srcOrd="0" destOrd="0" parTransId="{993562D1-3493-4EF7-852C-A585FF8D1DFF}" sibTransId="{F18A9D13-A621-45CE-AAD0-9F164F8C2DC5}"/>
    <dgm:cxn modelId="{32A89238-DF63-4B35-8CE6-B25673036984}" type="presOf" srcId="{C2AD9E15-1BDD-46BF-B847-09FDF6C4EDBB}" destId="{B0E7A27B-7BA8-4B04-A176-D61B6B370E72}" srcOrd="0" destOrd="0" presId="urn:microsoft.com/office/officeart/2005/8/layout/hList7"/>
    <dgm:cxn modelId="{A4AA965C-692E-4EF4-BED3-577D9C7980A2}" type="presParOf" srcId="{45432359-9A49-4E28-8F2B-FDBFD9A3C84F}" destId="{344A8E88-30A2-4915-8DF5-570DD1A10AFD}" srcOrd="0" destOrd="0" presId="urn:microsoft.com/office/officeart/2005/8/layout/hList7"/>
    <dgm:cxn modelId="{B8E755E3-D10D-47F0-97B1-C375053A9942}" type="presParOf" srcId="{45432359-9A49-4E28-8F2B-FDBFD9A3C84F}" destId="{5D5FF1FF-FAF5-43DB-9317-8285C5116A2C}" srcOrd="1" destOrd="0" presId="urn:microsoft.com/office/officeart/2005/8/layout/hList7"/>
    <dgm:cxn modelId="{F62333D8-62F4-4476-9FE2-48ECE598005D}" type="presParOf" srcId="{5D5FF1FF-FAF5-43DB-9317-8285C5116A2C}" destId="{45A7D390-34D6-4D78-A411-F4FA2DAB7AA3}" srcOrd="0" destOrd="0" presId="urn:microsoft.com/office/officeart/2005/8/layout/hList7"/>
    <dgm:cxn modelId="{7C22D57E-5214-4E1D-A122-9B9C379EB98D}" type="presParOf" srcId="{45A7D390-34D6-4D78-A411-F4FA2DAB7AA3}" destId="{B0E7A27B-7BA8-4B04-A176-D61B6B370E72}" srcOrd="0" destOrd="0" presId="urn:microsoft.com/office/officeart/2005/8/layout/hList7"/>
    <dgm:cxn modelId="{93D1A0C1-5D69-40CB-B488-F5246B24D171}" type="presParOf" srcId="{45A7D390-34D6-4D78-A411-F4FA2DAB7AA3}" destId="{4B9F95C3-92D5-441F-B961-20A0A7934B3E}" srcOrd="1" destOrd="0" presId="urn:microsoft.com/office/officeart/2005/8/layout/hList7"/>
    <dgm:cxn modelId="{1CFE1930-C11F-49C8-9E24-307D9DF612D8}" type="presParOf" srcId="{45A7D390-34D6-4D78-A411-F4FA2DAB7AA3}" destId="{FF5BB6FA-C0F8-4AB3-9B1E-CA91CF66868A}" srcOrd="2" destOrd="0" presId="urn:microsoft.com/office/officeart/2005/8/layout/hList7"/>
    <dgm:cxn modelId="{938A8945-0383-48A3-83F7-BAC57EE2DC0D}" type="presParOf" srcId="{45A7D390-34D6-4D78-A411-F4FA2DAB7AA3}" destId="{BAB5E05C-E8D8-47B3-B5FD-7BDD3C8C8829}" srcOrd="3" destOrd="0" presId="urn:microsoft.com/office/officeart/2005/8/layout/hList7"/>
    <dgm:cxn modelId="{5726FAF2-A1A7-45C6-9409-16B57BC4E002}" type="presParOf" srcId="{5D5FF1FF-FAF5-43DB-9317-8285C5116A2C}" destId="{88BA6874-D498-4FBA-98F9-CDA471F6A65C}" srcOrd="1" destOrd="0" presId="urn:microsoft.com/office/officeart/2005/8/layout/hList7"/>
    <dgm:cxn modelId="{BBE349CF-102C-4866-B94D-28A85B13263F}" type="presParOf" srcId="{5D5FF1FF-FAF5-43DB-9317-8285C5116A2C}" destId="{3463FBB1-1C97-41E3-9B36-C5517579801E}" srcOrd="2" destOrd="0" presId="urn:microsoft.com/office/officeart/2005/8/layout/hList7"/>
    <dgm:cxn modelId="{E62B14C8-714E-46E5-B48C-F039D415F095}" type="presParOf" srcId="{3463FBB1-1C97-41E3-9B36-C5517579801E}" destId="{EAA7B98B-E7AB-41C3-BF04-B6E2AB39F4C4}" srcOrd="0" destOrd="0" presId="urn:microsoft.com/office/officeart/2005/8/layout/hList7"/>
    <dgm:cxn modelId="{F97BDA9A-E507-4B63-B932-102471E09205}" type="presParOf" srcId="{3463FBB1-1C97-41E3-9B36-C5517579801E}" destId="{9F5C1B69-D984-44FA-91A0-5849AE10D1CD}" srcOrd="1" destOrd="0" presId="urn:microsoft.com/office/officeart/2005/8/layout/hList7"/>
    <dgm:cxn modelId="{7CDE9F2C-50E0-4346-86B1-80F5A2E13D1D}" type="presParOf" srcId="{3463FBB1-1C97-41E3-9B36-C5517579801E}" destId="{5B939389-A6AE-406A-A57E-2DCD350AAD7E}" srcOrd="2" destOrd="0" presId="urn:microsoft.com/office/officeart/2005/8/layout/hList7"/>
    <dgm:cxn modelId="{A7D237B7-21D7-4D30-A1B9-30864DD3924F}" type="presParOf" srcId="{3463FBB1-1C97-41E3-9B36-C5517579801E}" destId="{D0482A7F-C3F2-4EDE-834B-1B5E6D60E231}"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A8CE738-B47A-4243-973D-2A00509F57A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C281927-553A-4616-9123-E7CF03EB00EF}">
      <dgm:prSet/>
      <dgm:spPr>
        <a:solidFill>
          <a:schemeClr val="accent4">
            <a:lumMod val="50000"/>
          </a:schemeClr>
        </a:solidFill>
        <a:scene3d>
          <a:camera prst="orthographicFront"/>
          <a:lightRig rig="threePt" dir="t"/>
        </a:scene3d>
        <a:sp3d>
          <a:bevelT w="165100" prst="coolSlant"/>
        </a:sp3d>
      </dgm:spPr>
      <dgm:t>
        <a:bodyPr/>
        <a:lstStyle/>
        <a:p>
          <a:pPr algn="ctr" rtl="0"/>
          <a:r>
            <a:rPr lang="es-CO" b="1" dirty="0" smtClean="0">
              <a:solidFill>
                <a:srgbClr val="FFFF00"/>
              </a:solidFill>
            </a:rPr>
            <a:t>Si consultamos nuestras dudas y temores o tratamos de resolver lo que no podemos ver con claridad, antes de tener fe, nuestras perplejidades sólo se aumentarán y profundizarán. Si venimos a Dios sintiéndonos desamparados ;y necesitados, como realmente somos, y con humilde y confiada fe le presentamos nuestras necesidades, Aquel cuya sabiduría es infinita, que tiene cuidado de cada cosa del universo y gobierna todo con su voluntad y su palabra, puede escuchar nuestro ruego y hará resplandecer su luz en nuestro corazón. </a:t>
          </a:r>
        </a:p>
        <a:p>
          <a:pPr algn="ctr" rtl="0"/>
          <a:endParaRPr lang="es-CO" dirty="0" smtClean="0"/>
        </a:p>
        <a:p>
          <a:pPr algn="ctr" rtl="0"/>
          <a:r>
            <a:rPr lang="es-CO" b="1" dirty="0" smtClean="0"/>
            <a:t>Mediante la oración sincera nos mantenemos en comunicación con la mente del Infinito. Tal vez no tengamos al instante evidencia notable que la faz de nuestro Redentor se inclina hacia nosotros con compasión y amor, pero es así; y aunque no podamos sentir su toque divino, su mano cariñosa está sobre nosotros y nos sustenta con amor y piadosa ternura. </a:t>
          </a:r>
          <a:endParaRPr lang="es-CO" b="1" dirty="0"/>
        </a:p>
      </dgm:t>
    </dgm:pt>
    <dgm:pt modelId="{F2CE0DC2-5425-4562-870C-F0B2B6BA816D}" type="parTrans" cxnId="{54D38FA1-2861-4685-98CF-8F0DB5FA6719}">
      <dgm:prSet/>
      <dgm:spPr/>
      <dgm:t>
        <a:bodyPr/>
        <a:lstStyle/>
        <a:p>
          <a:endParaRPr lang="es-CO"/>
        </a:p>
      </dgm:t>
    </dgm:pt>
    <dgm:pt modelId="{F4283C09-CA46-4483-9482-5FBC45946951}" type="sibTrans" cxnId="{54D38FA1-2861-4685-98CF-8F0DB5FA6719}">
      <dgm:prSet/>
      <dgm:spPr/>
      <dgm:t>
        <a:bodyPr/>
        <a:lstStyle/>
        <a:p>
          <a:endParaRPr lang="es-CO"/>
        </a:p>
      </dgm:t>
    </dgm:pt>
    <dgm:pt modelId="{A03CF842-4BC8-461C-BBF3-78E6434041BF}" type="pres">
      <dgm:prSet presAssocID="{6A8CE738-B47A-4243-973D-2A00509F57A9}" presName="linear" presStyleCnt="0">
        <dgm:presLayoutVars>
          <dgm:animLvl val="lvl"/>
          <dgm:resizeHandles val="exact"/>
        </dgm:presLayoutVars>
      </dgm:prSet>
      <dgm:spPr/>
      <dgm:t>
        <a:bodyPr/>
        <a:lstStyle/>
        <a:p>
          <a:endParaRPr lang="es-CO"/>
        </a:p>
      </dgm:t>
    </dgm:pt>
    <dgm:pt modelId="{1F8FCDA9-1614-41EA-8342-74AFE0ABD229}" type="pres">
      <dgm:prSet presAssocID="{7C281927-553A-4616-9123-E7CF03EB00EF}" presName="parentText" presStyleLbl="node1" presStyleIdx="0" presStyleCnt="1">
        <dgm:presLayoutVars>
          <dgm:chMax val="0"/>
          <dgm:bulletEnabled val="1"/>
        </dgm:presLayoutVars>
      </dgm:prSet>
      <dgm:spPr/>
      <dgm:t>
        <a:bodyPr/>
        <a:lstStyle/>
        <a:p>
          <a:endParaRPr lang="es-CO"/>
        </a:p>
      </dgm:t>
    </dgm:pt>
  </dgm:ptLst>
  <dgm:cxnLst>
    <dgm:cxn modelId="{54D38FA1-2861-4685-98CF-8F0DB5FA6719}" srcId="{6A8CE738-B47A-4243-973D-2A00509F57A9}" destId="{7C281927-553A-4616-9123-E7CF03EB00EF}" srcOrd="0" destOrd="0" parTransId="{F2CE0DC2-5425-4562-870C-F0B2B6BA816D}" sibTransId="{F4283C09-CA46-4483-9482-5FBC45946951}"/>
    <dgm:cxn modelId="{1AB564DF-FE34-4A06-AE88-BCC24F4C507F}" type="presOf" srcId="{7C281927-553A-4616-9123-E7CF03EB00EF}" destId="{1F8FCDA9-1614-41EA-8342-74AFE0ABD229}" srcOrd="0" destOrd="0" presId="urn:microsoft.com/office/officeart/2005/8/layout/vList2"/>
    <dgm:cxn modelId="{830B2C0C-531F-401C-A273-FAF3AA1B939D}" type="presOf" srcId="{6A8CE738-B47A-4243-973D-2A00509F57A9}" destId="{A03CF842-4BC8-461C-BBF3-78E6434041BF}" srcOrd="0" destOrd="0" presId="urn:microsoft.com/office/officeart/2005/8/layout/vList2"/>
    <dgm:cxn modelId="{3D438221-4F00-4911-B075-4CDF1216605F}" type="presParOf" srcId="{A03CF842-4BC8-461C-BBF3-78E6434041BF}" destId="{1F8FCDA9-1614-41EA-8342-74AFE0ABD22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97DEC78-A704-4F35-84AB-36973901F594}"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2A7B06C4-7F19-4823-866D-81CDA382C492}">
      <dgm:prSet custT="1"/>
      <dgm:spPr>
        <a:solidFill>
          <a:srgbClr val="002060"/>
        </a:solidFill>
        <a:ln>
          <a:solidFill>
            <a:srgbClr val="FF0000"/>
          </a:solidFill>
        </a:ln>
      </dgm:spPr>
      <dgm:t>
        <a:bodyPr/>
        <a:lstStyle/>
        <a:p>
          <a:pPr rtl="0"/>
          <a:r>
            <a:rPr lang="es-CO" sz="2800" b="1" i="1" u="sng" dirty="0" smtClean="0">
              <a:solidFill>
                <a:srgbClr val="FF0000"/>
              </a:solidFill>
            </a:rPr>
            <a:t>3. </a:t>
          </a:r>
          <a:r>
            <a:rPr lang="es-CO" sz="1800" b="1" dirty="0" smtClean="0"/>
            <a:t>La perseverancia en la oración es una condición necesaria para recibir respuesta. Debemos orar siempre si queremos creer en fe y ganar una experiencia profunda. Debemos ser: "constantes en la oración", "velando en ella con acción de gracias." </a:t>
          </a:r>
          <a:r>
            <a:rPr lang="es-CO" sz="1800" b="1" dirty="0" smtClean="0">
              <a:solidFill>
                <a:srgbClr val="FFFF00"/>
              </a:solidFill>
            </a:rPr>
            <a:t>(Romanos 12:12; Colosenses 4:2).</a:t>
          </a:r>
          <a:endParaRPr lang="es-CO" sz="1800" b="1" dirty="0">
            <a:solidFill>
              <a:srgbClr val="FFFF00"/>
            </a:solidFill>
          </a:endParaRPr>
        </a:p>
      </dgm:t>
    </dgm:pt>
    <dgm:pt modelId="{DD89AB3D-DFB5-4FE8-86E5-A69F691B96E9}" type="parTrans" cxnId="{C1A9AA4E-E896-4F60-BEFF-BF07FD2F2BD2}">
      <dgm:prSet/>
      <dgm:spPr/>
      <dgm:t>
        <a:bodyPr/>
        <a:lstStyle/>
        <a:p>
          <a:endParaRPr lang="es-CO"/>
        </a:p>
      </dgm:t>
    </dgm:pt>
    <dgm:pt modelId="{7A26FFFA-F147-4E8F-BB69-BD59A92E1180}" type="sibTrans" cxnId="{C1A9AA4E-E896-4F60-BEFF-BF07FD2F2BD2}">
      <dgm:prSet/>
      <dgm:spPr/>
      <dgm:t>
        <a:bodyPr/>
        <a:lstStyle/>
        <a:p>
          <a:endParaRPr lang="es-CO"/>
        </a:p>
      </dgm:t>
    </dgm:pt>
    <dgm:pt modelId="{BFD53EB1-D6CB-4ECF-8F6B-41739C895952}">
      <dgm:prSet custT="1"/>
      <dgm:spPr>
        <a:ln>
          <a:solidFill>
            <a:srgbClr val="FF0000"/>
          </a:solidFill>
        </a:ln>
      </dgm:spPr>
      <dgm:t>
        <a:bodyPr/>
        <a:lstStyle/>
        <a:p>
          <a:pPr rtl="0"/>
          <a:r>
            <a:rPr lang="es-CO" sz="2000" b="0" dirty="0" smtClean="0"/>
            <a:t>El apóstol Pedro exhorta a los creyentes y dice: "Sed, pues, sobrios, y velad en oración." (1 Pedro 4:7). San Pablo ordena: "Sean conocidas vuestras peticiones delante de Dios en toda oración y ruego, con acción de gracias." (</a:t>
          </a:r>
          <a:r>
            <a:rPr lang="es-CO" sz="2000" b="0" u="sng" dirty="0" smtClean="0"/>
            <a:t>Filipenses 4:6</a:t>
          </a:r>
          <a:r>
            <a:rPr lang="es-CO" sz="2000" b="0" dirty="0" smtClean="0"/>
            <a:t>). </a:t>
          </a:r>
          <a:endParaRPr lang="es-CO" sz="2000" b="0" dirty="0"/>
        </a:p>
      </dgm:t>
    </dgm:pt>
    <dgm:pt modelId="{6F1E90BA-C3CB-4C85-8916-17C4E8AB0FC5}" type="parTrans" cxnId="{7B36AE82-D0EB-4108-B4F7-30A976E364BC}">
      <dgm:prSet/>
      <dgm:spPr/>
      <dgm:t>
        <a:bodyPr/>
        <a:lstStyle/>
        <a:p>
          <a:endParaRPr lang="es-CO"/>
        </a:p>
      </dgm:t>
    </dgm:pt>
    <dgm:pt modelId="{651AC939-7777-4713-8286-ADB24AC06F56}" type="sibTrans" cxnId="{7B36AE82-D0EB-4108-B4F7-30A976E364BC}">
      <dgm:prSet/>
      <dgm:spPr/>
      <dgm:t>
        <a:bodyPr/>
        <a:lstStyle/>
        <a:p>
          <a:endParaRPr lang="es-CO"/>
        </a:p>
      </dgm:t>
    </dgm:pt>
    <dgm:pt modelId="{D6076246-7FA1-4DDE-AE93-01212BE84136}">
      <dgm:prSet custT="1"/>
      <dgm:spPr>
        <a:solidFill>
          <a:srgbClr val="002060"/>
        </a:solidFill>
        <a:ln>
          <a:solidFill>
            <a:srgbClr val="FF0000"/>
          </a:solidFill>
        </a:ln>
      </dgm:spPr>
      <dgm:t>
        <a:bodyPr/>
        <a:lstStyle/>
        <a:p>
          <a:pPr rtl="0"/>
          <a:r>
            <a:rPr lang="es-CO" sz="1800" b="0" dirty="0" smtClean="0"/>
            <a:t>Judas dice: "Pero vosotros amados, edificándoos sobre vuestra santísima fe, orando en el Espíritu Santo, conservaos en el amor de dios." (</a:t>
          </a:r>
          <a:r>
            <a:rPr lang="es-CO" sz="1800" b="0" u="sng" dirty="0" smtClean="0"/>
            <a:t>Judas 20,21</a:t>
          </a:r>
          <a:r>
            <a:rPr lang="es-CO" sz="1800" b="0" dirty="0" smtClean="0"/>
            <a:t>). La oración incesante es la unión no interrumpida del alma con Dios, a fin de que la vida de Dios fluya en nuestra vida; y de nuestra vida la pureza y santidad vuelvan a él.</a:t>
          </a:r>
          <a:endParaRPr lang="es-CO" sz="1800" b="0" dirty="0"/>
        </a:p>
      </dgm:t>
    </dgm:pt>
    <dgm:pt modelId="{C8707A48-8DA0-41E3-BB85-DFAEC29CC078}" type="parTrans" cxnId="{4C120E08-BCDB-46D2-9E80-8A9D3CFF8760}">
      <dgm:prSet/>
      <dgm:spPr/>
      <dgm:t>
        <a:bodyPr/>
        <a:lstStyle/>
        <a:p>
          <a:endParaRPr lang="es-CO"/>
        </a:p>
      </dgm:t>
    </dgm:pt>
    <dgm:pt modelId="{47DEF877-9C3A-4F86-8F2C-46C336FDC497}" type="sibTrans" cxnId="{4C120E08-BCDB-46D2-9E80-8A9D3CFF8760}">
      <dgm:prSet/>
      <dgm:spPr/>
      <dgm:t>
        <a:bodyPr/>
        <a:lstStyle/>
        <a:p>
          <a:endParaRPr lang="es-CO"/>
        </a:p>
      </dgm:t>
    </dgm:pt>
    <dgm:pt modelId="{C82BFEAD-4C40-4B03-910A-E4C6CE12D488}" type="pres">
      <dgm:prSet presAssocID="{697DEC78-A704-4F35-84AB-36973901F594}" presName="Name0" presStyleCnt="0">
        <dgm:presLayoutVars>
          <dgm:dir/>
          <dgm:resizeHandles val="exact"/>
        </dgm:presLayoutVars>
      </dgm:prSet>
      <dgm:spPr/>
      <dgm:t>
        <a:bodyPr/>
        <a:lstStyle/>
        <a:p>
          <a:endParaRPr lang="es-CO"/>
        </a:p>
      </dgm:t>
    </dgm:pt>
    <dgm:pt modelId="{61031BD3-7760-4F9E-9DFD-E386AEE16B9C}" type="pres">
      <dgm:prSet presAssocID="{697DEC78-A704-4F35-84AB-36973901F594}" presName="fgShape" presStyleLbl="fgShp" presStyleIdx="0" presStyleCnt="1" custLinFactNeighborX="-407" custLinFactNeighborY="38095"/>
      <dgm:spPr>
        <a:ln>
          <a:solidFill>
            <a:srgbClr val="FF0000"/>
          </a:solidFill>
        </a:ln>
      </dgm:spPr>
    </dgm:pt>
    <dgm:pt modelId="{20A4FC07-5A81-44AD-AA5C-46B794792844}" type="pres">
      <dgm:prSet presAssocID="{697DEC78-A704-4F35-84AB-36973901F594}" presName="linComp" presStyleCnt="0"/>
      <dgm:spPr/>
    </dgm:pt>
    <dgm:pt modelId="{5B275AC8-6621-4B1B-8040-B082D8AAFFC2}" type="pres">
      <dgm:prSet presAssocID="{2A7B06C4-7F19-4823-866D-81CDA382C492}" presName="compNode" presStyleCnt="0"/>
      <dgm:spPr/>
    </dgm:pt>
    <dgm:pt modelId="{7E81E4F0-058C-4001-9235-CB4AD1E91F49}" type="pres">
      <dgm:prSet presAssocID="{2A7B06C4-7F19-4823-866D-81CDA382C492}" presName="bkgdShape" presStyleLbl="node1" presStyleIdx="0" presStyleCnt="3"/>
      <dgm:spPr/>
      <dgm:t>
        <a:bodyPr/>
        <a:lstStyle/>
        <a:p>
          <a:endParaRPr lang="es-CO"/>
        </a:p>
      </dgm:t>
    </dgm:pt>
    <dgm:pt modelId="{4231C41E-CFD0-44E0-B635-91ECDA06A84C}" type="pres">
      <dgm:prSet presAssocID="{2A7B06C4-7F19-4823-866D-81CDA382C492}" presName="nodeTx" presStyleLbl="node1" presStyleIdx="0" presStyleCnt="3">
        <dgm:presLayoutVars>
          <dgm:bulletEnabled val="1"/>
        </dgm:presLayoutVars>
      </dgm:prSet>
      <dgm:spPr/>
      <dgm:t>
        <a:bodyPr/>
        <a:lstStyle/>
        <a:p>
          <a:endParaRPr lang="es-CO"/>
        </a:p>
      </dgm:t>
    </dgm:pt>
    <dgm:pt modelId="{CDE84335-C257-4F3C-BE11-F857F9899F94}" type="pres">
      <dgm:prSet presAssocID="{2A7B06C4-7F19-4823-866D-81CDA382C492}" presName="invisiNode" presStyleLbl="node1" presStyleIdx="0" presStyleCnt="3"/>
      <dgm:spPr/>
    </dgm:pt>
    <dgm:pt modelId="{C8315C77-B717-4962-9DFA-85D155E3378C}" type="pres">
      <dgm:prSet presAssocID="{2A7B06C4-7F19-4823-866D-81CDA382C492}" presName="imagNode" presStyleLbl="fgImgPlace1" presStyleIdx="0" presStyleCnt="3" custScaleX="128800" custScaleY="64450" custLinFactNeighborX="1670" custLinFactNeighborY="-35793"/>
      <dgm:spPr>
        <a:blipFill rotWithShape="1">
          <a:blip xmlns:r="http://schemas.openxmlformats.org/officeDocument/2006/relationships" r:embed="rId1"/>
          <a:stretch>
            <a:fillRect/>
          </a:stretch>
        </a:blipFill>
        <a:ln>
          <a:solidFill>
            <a:srgbClr val="FF0000"/>
          </a:solidFill>
        </a:ln>
      </dgm:spPr>
    </dgm:pt>
    <dgm:pt modelId="{1B73D58D-2183-4062-BB7F-3431AD13A18E}" type="pres">
      <dgm:prSet presAssocID="{7A26FFFA-F147-4E8F-BB69-BD59A92E1180}" presName="sibTrans" presStyleLbl="sibTrans2D1" presStyleIdx="0" presStyleCnt="0"/>
      <dgm:spPr/>
      <dgm:t>
        <a:bodyPr/>
        <a:lstStyle/>
        <a:p>
          <a:endParaRPr lang="es-CO"/>
        </a:p>
      </dgm:t>
    </dgm:pt>
    <dgm:pt modelId="{A3856EB3-DA98-406E-9F91-C755B0536633}" type="pres">
      <dgm:prSet presAssocID="{BFD53EB1-D6CB-4ECF-8F6B-41739C895952}" presName="compNode" presStyleCnt="0"/>
      <dgm:spPr/>
    </dgm:pt>
    <dgm:pt modelId="{E3376FFD-E3B4-499F-B487-88CB0682875D}" type="pres">
      <dgm:prSet presAssocID="{BFD53EB1-D6CB-4ECF-8F6B-41739C895952}" presName="bkgdShape" presStyleLbl="node1" presStyleIdx="1" presStyleCnt="3"/>
      <dgm:spPr/>
      <dgm:t>
        <a:bodyPr/>
        <a:lstStyle/>
        <a:p>
          <a:endParaRPr lang="es-CO"/>
        </a:p>
      </dgm:t>
    </dgm:pt>
    <dgm:pt modelId="{420DE5E3-68E8-449F-98DB-3311FE48C17F}" type="pres">
      <dgm:prSet presAssocID="{BFD53EB1-D6CB-4ECF-8F6B-41739C895952}" presName="nodeTx" presStyleLbl="node1" presStyleIdx="1" presStyleCnt="3">
        <dgm:presLayoutVars>
          <dgm:bulletEnabled val="1"/>
        </dgm:presLayoutVars>
      </dgm:prSet>
      <dgm:spPr/>
      <dgm:t>
        <a:bodyPr/>
        <a:lstStyle/>
        <a:p>
          <a:endParaRPr lang="es-CO"/>
        </a:p>
      </dgm:t>
    </dgm:pt>
    <dgm:pt modelId="{CB6BC948-4739-44E3-AD43-2DE1AA226F24}" type="pres">
      <dgm:prSet presAssocID="{BFD53EB1-D6CB-4ECF-8F6B-41739C895952}" presName="invisiNode" presStyleLbl="node1" presStyleIdx="1" presStyleCnt="3"/>
      <dgm:spPr/>
    </dgm:pt>
    <dgm:pt modelId="{23A25661-D9BA-4DF9-A835-6036D17A70AD}" type="pres">
      <dgm:prSet presAssocID="{BFD53EB1-D6CB-4ECF-8F6B-41739C895952}" presName="imagNode" presStyleLbl="fgImgPlace1" presStyleIdx="1" presStyleCnt="3" custScaleX="128800" custScaleY="64250" custLinFactNeighborX="50" custLinFactNeighborY="-35793"/>
      <dgm:spPr>
        <a:blipFill rotWithShape="1">
          <a:blip xmlns:r="http://schemas.openxmlformats.org/officeDocument/2006/relationships" r:embed="rId2"/>
          <a:stretch>
            <a:fillRect/>
          </a:stretch>
        </a:blipFill>
        <a:ln>
          <a:solidFill>
            <a:srgbClr val="FF0000"/>
          </a:solidFill>
        </a:ln>
      </dgm:spPr>
    </dgm:pt>
    <dgm:pt modelId="{4602C988-950B-4C46-9A4F-2C579B59285F}" type="pres">
      <dgm:prSet presAssocID="{651AC939-7777-4713-8286-ADB24AC06F56}" presName="sibTrans" presStyleLbl="sibTrans2D1" presStyleIdx="0" presStyleCnt="0"/>
      <dgm:spPr/>
      <dgm:t>
        <a:bodyPr/>
        <a:lstStyle/>
        <a:p>
          <a:endParaRPr lang="es-CO"/>
        </a:p>
      </dgm:t>
    </dgm:pt>
    <dgm:pt modelId="{2A956B89-A444-4834-8F4A-B35D21BBFF49}" type="pres">
      <dgm:prSet presAssocID="{D6076246-7FA1-4DDE-AE93-01212BE84136}" presName="compNode" presStyleCnt="0"/>
      <dgm:spPr/>
    </dgm:pt>
    <dgm:pt modelId="{D9BE48D1-3930-49E0-A622-EF981F2EAB0A}" type="pres">
      <dgm:prSet presAssocID="{D6076246-7FA1-4DDE-AE93-01212BE84136}" presName="bkgdShape" presStyleLbl="node1" presStyleIdx="2" presStyleCnt="3"/>
      <dgm:spPr/>
      <dgm:t>
        <a:bodyPr/>
        <a:lstStyle/>
        <a:p>
          <a:endParaRPr lang="es-CO"/>
        </a:p>
      </dgm:t>
    </dgm:pt>
    <dgm:pt modelId="{9DE9F9DF-A6AB-434F-8A6C-E67F1657C885}" type="pres">
      <dgm:prSet presAssocID="{D6076246-7FA1-4DDE-AE93-01212BE84136}" presName="nodeTx" presStyleLbl="node1" presStyleIdx="2" presStyleCnt="3">
        <dgm:presLayoutVars>
          <dgm:bulletEnabled val="1"/>
        </dgm:presLayoutVars>
      </dgm:prSet>
      <dgm:spPr/>
      <dgm:t>
        <a:bodyPr/>
        <a:lstStyle/>
        <a:p>
          <a:endParaRPr lang="es-CO"/>
        </a:p>
      </dgm:t>
    </dgm:pt>
    <dgm:pt modelId="{4C68E2CB-449A-4D0C-BC9B-8D28B8D546D9}" type="pres">
      <dgm:prSet presAssocID="{D6076246-7FA1-4DDE-AE93-01212BE84136}" presName="invisiNode" presStyleLbl="node1" presStyleIdx="2" presStyleCnt="3"/>
      <dgm:spPr/>
    </dgm:pt>
    <dgm:pt modelId="{69B356B4-58A4-4538-A8C5-565254039F2D}" type="pres">
      <dgm:prSet presAssocID="{D6076246-7FA1-4DDE-AE93-01212BE84136}" presName="imagNode" presStyleLbl="fgImgPlace1" presStyleIdx="2" presStyleCnt="3" custScaleX="121651" custScaleY="64450" custLinFactNeighborX="1905" custLinFactNeighborY="-35793"/>
      <dgm:spPr>
        <a:blipFill rotWithShape="1">
          <a:blip xmlns:r="http://schemas.openxmlformats.org/officeDocument/2006/relationships" r:embed="rId3"/>
          <a:stretch>
            <a:fillRect/>
          </a:stretch>
        </a:blipFill>
        <a:ln>
          <a:solidFill>
            <a:srgbClr val="FF0000"/>
          </a:solidFill>
        </a:ln>
      </dgm:spPr>
    </dgm:pt>
  </dgm:ptLst>
  <dgm:cxnLst>
    <dgm:cxn modelId="{4C120E08-BCDB-46D2-9E80-8A9D3CFF8760}" srcId="{697DEC78-A704-4F35-84AB-36973901F594}" destId="{D6076246-7FA1-4DDE-AE93-01212BE84136}" srcOrd="2" destOrd="0" parTransId="{C8707A48-8DA0-41E3-BB85-DFAEC29CC078}" sibTransId="{47DEF877-9C3A-4F86-8F2C-46C336FDC497}"/>
    <dgm:cxn modelId="{7B36AE82-D0EB-4108-B4F7-30A976E364BC}" srcId="{697DEC78-A704-4F35-84AB-36973901F594}" destId="{BFD53EB1-D6CB-4ECF-8F6B-41739C895952}" srcOrd="1" destOrd="0" parTransId="{6F1E90BA-C3CB-4C85-8916-17C4E8AB0FC5}" sibTransId="{651AC939-7777-4713-8286-ADB24AC06F56}"/>
    <dgm:cxn modelId="{946DF302-FC6F-442A-A9AB-8F7E0B0449C7}" type="presOf" srcId="{BFD53EB1-D6CB-4ECF-8F6B-41739C895952}" destId="{420DE5E3-68E8-449F-98DB-3311FE48C17F}" srcOrd="1" destOrd="0" presId="urn:microsoft.com/office/officeart/2005/8/layout/hList7"/>
    <dgm:cxn modelId="{E9E08A0F-FF78-499B-BD7D-84FAB4B45297}" type="presOf" srcId="{2A7B06C4-7F19-4823-866D-81CDA382C492}" destId="{7E81E4F0-058C-4001-9235-CB4AD1E91F49}" srcOrd="0" destOrd="0" presId="urn:microsoft.com/office/officeart/2005/8/layout/hList7"/>
    <dgm:cxn modelId="{75CFBDCF-23D0-4AB3-981A-D1BF016BA0D0}" type="presOf" srcId="{D6076246-7FA1-4DDE-AE93-01212BE84136}" destId="{D9BE48D1-3930-49E0-A622-EF981F2EAB0A}" srcOrd="0" destOrd="0" presId="urn:microsoft.com/office/officeart/2005/8/layout/hList7"/>
    <dgm:cxn modelId="{822C5499-AB4B-4A31-A9CB-DC0B780B5C53}" type="presOf" srcId="{7A26FFFA-F147-4E8F-BB69-BD59A92E1180}" destId="{1B73D58D-2183-4062-BB7F-3431AD13A18E}" srcOrd="0" destOrd="0" presId="urn:microsoft.com/office/officeart/2005/8/layout/hList7"/>
    <dgm:cxn modelId="{6CB8A6E6-5232-483A-91A7-979F36D67B59}" type="presOf" srcId="{651AC939-7777-4713-8286-ADB24AC06F56}" destId="{4602C988-950B-4C46-9A4F-2C579B59285F}" srcOrd="0" destOrd="0" presId="urn:microsoft.com/office/officeart/2005/8/layout/hList7"/>
    <dgm:cxn modelId="{CF8BCFFD-9DEB-4B0A-9A14-17B78D5F5210}" type="presOf" srcId="{2A7B06C4-7F19-4823-866D-81CDA382C492}" destId="{4231C41E-CFD0-44E0-B635-91ECDA06A84C}" srcOrd="1" destOrd="0" presId="urn:microsoft.com/office/officeart/2005/8/layout/hList7"/>
    <dgm:cxn modelId="{FCE77745-B98B-4B0F-930E-A3EBABECA92C}" type="presOf" srcId="{697DEC78-A704-4F35-84AB-36973901F594}" destId="{C82BFEAD-4C40-4B03-910A-E4C6CE12D488}" srcOrd="0" destOrd="0" presId="urn:microsoft.com/office/officeart/2005/8/layout/hList7"/>
    <dgm:cxn modelId="{C1A9AA4E-E896-4F60-BEFF-BF07FD2F2BD2}" srcId="{697DEC78-A704-4F35-84AB-36973901F594}" destId="{2A7B06C4-7F19-4823-866D-81CDA382C492}" srcOrd="0" destOrd="0" parTransId="{DD89AB3D-DFB5-4FE8-86E5-A69F691B96E9}" sibTransId="{7A26FFFA-F147-4E8F-BB69-BD59A92E1180}"/>
    <dgm:cxn modelId="{22167D7A-C31E-45DF-9207-7AB8D4142495}" type="presOf" srcId="{BFD53EB1-D6CB-4ECF-8F6B-41739C895952}" destId="{E3376FFD-E3B4-499F-B487-88CB0682875D}" srcOrd="0" destOrd="0" presId="urn:microsoft.com/office/officeart/2005/8/layout/hList7"/>
    <dgm:cxn modelId="{EC81EA77-B050-48C8-91C4-D0EC27F52D07}" type="presOf" srcId="{D6076246-7FA1-4DDE-AE93-01212BE84136}" destId="{9DE9F9DF-A6AB-434F-8A6C-E67F1657C885}" srcOrd="1" destOrd="0" presId="urn:microsoft.com/office/officeart/2005/8/layout/hList7"/>
    <dgm:cxn modelId="{0B740542-BE1F-4257-A6FB-2B108F808975}" type="presParOf" srcId="{C82BFEAD-4C40-4B03-910A-E4C6CE12D488}" destId="{61031BD3-7760-4F9E-9DFD-E386AEE16B9C}" srcOrd="0" destOrd="0" presId="urn:microsoft.com/office/officeart/2005/8/layout/hList7"/>
    <dgm:cxn modelId="{AB20A0DD-8704-4203-BA8C-0D01EA2F550F}" type="presParOf" srcId="{C82BFEAD-4C40-4B03-910A-E4C6CE12D488}" destId="{20A4FC07-5A81-44AD-AA5C-46B794792844}" srcOrd="1" destOrd="0" presId="urn:microsoft.com/office/officeart/2005/8/layout/hList7"/>
    <dgm:cxn modelId="{E08D81F5-6ED5-4F72-9531-73E40BBCD52B}" type="presParOf" srcId="{20A4FC07-5A81-44AD-AA5C-46B794792844}" destId="{5B275AC8-6621-4B1B-8040-B082D8AAFFC2}" srcOrd="0" destOrd="0" presId="urn:microsoft.com/office/officeart/2005/8/layout/hList7"/>
    <dgm:cxn modelId="{02B3B949-7DF3-43A1-B3AF-5CEB5684772E}" type="presParOf" srcId="{5B275AC8-6621-4B1B-8040-B082D8AAFFC2}" destId="{7E81E4F0-058C-4001-9235-CB4AD1E91F49}" srcOrd="0" destOrd="0" presId="urn:microsoft.com/office/officeart/2005/8/layout/hList7"/>
    <dgm:cxn modelId="{1FB78674-5A30-4883-B46F-3FB150B1141E}" type="presParOf" srcId="{5B275AC8-6621-4B1B-8040-B082D8AAFFC2}" destId="{4231C41E-CFD0-44E0-B635-91ECDA06A84C}" srcOrd="1" destOrd="0" presId="urn:microsoft.com/office/officeart/2005/8/layout/hList7"/>
    <dgm:cxn modelId="{ABD623A5-E20C-498A-9679-7777A44870DC}" type="presParOf" srcId="{5B275AC8-6621-4B1B-8040-B082D8AAFFC2}" destId="{CDE84335-C257-4F3C-BE11-F857F9899F94}" srcOrd="2" destOrd="0" presId="urn:microsoft.com/office/officeart/2005/8/layout/hList7"/>
    <dgm:cxn modelId="{074EA65C-58A7-4911-B70D-B4DD32801A54}" type="presParOf" srcId="{5B275AC8-6621-4B1B-8040-B082D8AAFFC2}" destId="{C8315C77-B717-4962-9DFA-85D155E3378C}" srcOrd="3" destOrd="0" presId="urn:microsoft.com/office/officeart/2005/8/layout/hList7"/>
    <dgm:cxn modelId="{D7AA86B5-80B8-481F-B82A-146A975FA29B}" type="presParOf" srcId="{20A4FC07-5A81-44AD-AA5C-46B794792844}" destId="{1B73D58D-2183-4062-BB7F-3431AD13A18E}" srcOrd="1" destOrd="0" presId="urn:microsoft.com/office/officeart/2005/8/layout/hList7"/>
    <dgm:cxn modelId="{00D50F55-797F-440D-9006-61580CE768E6}" type="presParOf" srcId="{20A4FC07-5A81-44AD-AA5C-46B794792844}" destId="{A3856EB3-DA98-406E-9F91-C755B0536633}" srcOrd="2" destOrd="0" presId="urn:microsoft.com/office/officeart/2005/8/layout/hList7"/>
    <dgm:cxn modelId="{04C21779-4894-4771-9B17-2973AF2ACC53}" type="presParOf" srcId="{A3856EB3-DA98-406E-9F91-C755B0536633}" destId="{E3376FFD-E3B4-499F-B487-88CB0682875D}" srcOrd="0" destOrd="0" presId="urn:microsoft.com/office/officeart/2005/8/layout/hList7"/>
    <dgm:cxn modelId="{3CB42AC8-6086-4921-9D6F-C97144800DE0}" type="presParOf" srcId="{A3856EB3-DA98-406E-9F91-C755B0536633}" destId="{420DE5E3-68E8-449F-98DB-3311FE48C17F}" srcOrd="1" destOrd="0" presId="urn:microsoft.com/office/officeart/2005/8/layout/hList7"/>
    <dgm:cxn modelId="{809DA14B-EC86-42CC-AC39-0C4677A51EBF}" type="presParOf" srcId="{A3856EB3-DA98-406E-9F91-C755B0536633}" destId="{CB6BC948-4739-44E3-AD43-2DE1AA226F24}" srcOrd="2" destOrd="0" presId="urn:microsoft.com/office/officeart/2005/8/layout/hList7"/>
    <dgm:cxn modelId="{C5132F56-DD9E-403F-8D70-5F7DEADCD78A}" type="presParOf" srcId="{A3856EB3-DA98-406E-9F91-C755B0536633}" destId="{23A25661-D9BA-4DF9-A835-6036D17A70AD}" srcOrd="3" destOrd="0" presId="urn:microsoft.com/office/officeart/2005/8/layout/hList7"/>
    <dgm:cxn modelId="{72E379F9-82FD-45B4-AE7D-B854886932B0}" type="presParOf" srcId="{20A4FC07-5A81-44AD-AA5C-46B794792844}" destId="{4602C988-950B-4C46-9A4F-2C579B59285F}" srcOrd="3" destOrd="0" presId="urn:microsoft.com/office/officeart/2005/8/layout/hList7"/>
    <dgm:cxn modelId="{009F7234-0AC9-42DE-A6FF-1C3DF9DCAFF3}" type="presParOf" srcId="{20A4FC07-5A81-44AD-AA5C-46B794792844}" destId="{2A956B89-A444-4834-8F4A-B35D21BBFF49}" srcOrd="4" destOrd="0" presId="urn:microsoft.com/office/officeart/2005/8/layout/hList7"/>
    <dgm:cxn modelId="{0D47A03C-4349-4BE4-AF3C-F1F6783967D6}" type="presParOf" srcId="{2A956B89-A444-4834-8F4A-B35D21BBFF49}" destId="{D9BE48D1-3930-49E0-A622-EF981F2EAB0A}" srcOrd="0" destOrd="0" presId="urn:microsoft.com/office/officeart/2005/8/layout/hList7"/>
    <dgm:cxn modelId="{ACCD7189-53C8-448A-9048-97B8210D0584}" type="presParOf" srcId="{2A956B89-A444-4834-8F4A-B35D21BBFF49}" destId="{9DE9F9DF-A6AB-434F-8A6C-E67F1657C885}" srcOrd="1" destOrd="0" presId="urn:microsoft.com/office/officeart/2005/8/layout/hList7"/>
    <dgm:cxn modelId="{E4BC72F6-6E87-4D2C-A7CF-1E14E6B5A506}" type="presParOf" srcId="{2A956B89-A444-4834-8F4A-B35D21BBFF49}" destId="{4C68E2CB-449A-4D0C-BC9B-8D28B8D546D9}" srcOrd="2" destOrd="0" presId="urn:microsoft.com/office/officeart/2005/8/layout/hList7"/>
    <dgm:cxn modelId="{2AA5598C-4AC0-487A-98FE-C61C0F4BDB5B}" type="presParOf" srcId="{2A956B89-A444-4834-8F4A-B35D21BBFF49}" destId="{69B356B4-58A4-4538-A8C5-565254039F2D}"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7EE8039-0FF5-4149-AB7B-E53A76E2130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70DC67B-5BA5-4EA9-B86B-4AE970B9B149}">
      <dgm:prSet custT="1"/>
      <dgm:spPr/>
      <dgm:t>
        <a:bodyPr/>
        <a:lstStyle/>
        <a:p>
          <a:pPr rtl="0"/>
          <a:r>
            <a:rPr lang="es-CO" sz="2000" dirty="0" smtClean="0"/>
            <a:t>Orad en vuestro gabinete; y en vuestro trabajo diario, a menudo elevad vuestro corazón a Dios. De este modo anduvo Enoc con Dios. Estas oraciones silenciosas se elevan al trono de la gracia como precioso incienso. Satanás no podrá vencer al que apoya así su corazón en Dios.</a:t>
          </a:r>
          <a:endParaRPr lang="es-CO" sz="2000" dirty="0"/>
        </a:p>
      </dgm:t>
    </dgm:pt>
    <dgm:pt modelId="{645B74B3-91F5-4BCF-8879-08661B22D327}" type="parTrans" cxnId="{FA0EF1A4-7D0A-4630-8AD0-6B0AEA63ADEB}">
      <dgm:prSet/>
      <dgm:spPr/>
      <dgm:t>
        <a:bodyPr/>
        <a:lstStyle/>
        <a:p>
          <a:endParaRPr lang="es-CO"/>
        </a:p>
      </dgm:t>
    </dgm:pt>
    <dgm:pt modelId="{31565E3D-38BA-447E-A69A-050676125E1A}" type="sibTrans" cxnId="{FA0EF1A4-7D0A-4630-8AD0-6B0AEA63ADEB}">
      <dgm:prSet/>
      <dgm:spPr/>
      <dgm:t>
        <a:bodyPr/>
        <a:lstStyle/>
        <a:p>
          <a:endParaRPr lang="es-CO"/>
        </a:p>
      </dgm:t>
    </dgm:pt>
    <dgm:pt modelId="{7BAC6F77-B445-4DE3-A7C3-99CBE5B3DBD3}">
      <dgm:prSet/>
      <dgm:spPr/>
      <dgm:t>
        <a:bodyPr/>
        <a:lstStyle/>
        <a:p>
          <a:pPr rtl="0"/>
          <a:r>
            <a:rPr lang="es-CO" dirty="0" smtClean="0"/>
            <a:t>No hay tiempo ni lugar que sea impropio para ofrecer una oración a Dios. No hay nada que nos impida elevar nuestro corazón en una ferviente oración. En medio de las multitudes que trafican por las calles, o en medio de nuestros negocios, podemos elevar una petición a dios e implorar la dirección divina, como lo hizo Nehemías cuando presentó su petición al rey Atrajeres. Donde quiera que estemos podemos comunicarnos con dios. Debemos mantener abierta la puerta del corazón e invitar a Jesús a venir a morar en el alma como huésped celestial. </a:t>
          </a:r>
          <a:endParaRPr lang="es-CO" dirty="0"/>
        </a:p>
      </dgm:t>
    </dgm:pt>
    <dgm:pt modelId="{6B079948-0E20-401F-902A-BE21F86E64CD}" type="parTrans" cxnId="{8009EC67-0000-4A95-96AA-0EFD5ADDA393}">
      <dgm:prSet/>
      <dgm:spPr/>
      <dgm:t>
        <a:bodyPr/>
        <a:lstStyle/>
        <a:p>
          <a:endParaRPr lang="es-CO"/>
        </a:p>
      </dgm:t>
    </dgm:pt>
    <dgm:pt modelId="{CE4D73B8-60BA-472F-B775-1DD5165F2D11}" type="sibTrans" cxnId="{8009EC67-0000-4A95-96AA-0EFD5ADDA393}">
      <dgm:prSet/>
      <dgm:spPr/>
      <dgm:t>
        <a:bodyPr/>
        <a:lstStyle/>
        <a:p>
          <a:endParaRPr lang="es-CO"/>
        </a:p>
      </dgm:t>
    </dgm:pt>
    <dgm:pt modelId="{AA335A9E-D883-4270-8CC6-893E1F45AF16}" type="pres">
      <dgm:prSet presAssocID="{37EE8039-0FF5-4149-AB7B-E53A76E21308}" presName="Name0" presStyleCnt="0">
        <dgm:presLayoutVars>
          <dgm:chMax val="7"/>
          <dgm:dir/>
          <dgm:animLvl val="lvl"/>
          <dgm:resizeHandles val="exact"/>
        </dgm:presLayoutVars>
      </dgm:prSet>
      <dgm:spPr/>
    </dgm:pt>
    <dgm:pt modelId="{7ADCF2DF-33ED-4425-B317-D0C33F2B0EA6}" type="pres">
      <dgm:prSet presAssocID="{A70DC67B-5BA5-4EA9-B86B-4AE970B9B149}" presName="circle1" presStyleLbl="node1" presStyleIdx="0" presStyleCnt="2" custScaleX="118519" custLinFactNeighborX="-1204" custLinFactNeighborY="-7936"/>
      <dgm:spPr>
        <a:blipFill rotWithShape="0">
          <a:blip xmlns:r="http://schemas.openxmlformats.org/officeDocument/2006/relationships" r:embed="rId1"/>
          <a:stretch>
            <a:fillRect/>
          </a:stretch>
        </a:blipFill>
      </dgm:spPr>
    </dgm:pt>
    <dgm:pt modelId="{CFC3C596-16AD-4254-82B1-43FE05754F5A}" type="pres">
      <dgm:prSet presAssocID="{A70DC67B-5BA5-4EA9-B86B-4AE970B9B149}" presName="space" presStyleCnt="0"/>
      <dgm:spPr/>
    </dgm:pt>
    <dgm:pt modelId="{5922A0D8-B7D3-462D-BA26-6B5A9605F2CB}" type="pres">
      <dgm:prSet presAssocID="{A70DC67B-5BA5-4EA9-B86B-4AE970B9B149}" presName="rect1" presStyleLbl="alignAcc1" presStyleIdx="0" presStyleCnt="2" custLinFactNeighborX="-399" custLinFactNeighborY="-9394"/>
      <dgm:spPr/>
    </dgm:pt>
    <dgm:pt modelId="{418A64D6-9B53-455C-80DE-C9316BADEA6B}" type="pres">
      <dgm:prSet presAssocID="{7BAC6F77-B445-4DE3-A7C3-99CBE5B3DBD3}" presName="vertSpace2" presStyleLbl="node1" presStyleIdx="0" presStyleCnt="2"/>
      <dgm:spPr/>
    </dgm:pt>
    <dgm:pt modelId="{F6A1E0EF-8D32-41C3-8F9D-D40D1DA15BE5}" type="pres">
      <dgm:prSet presAssocID="{7BAC6F77-B445-4DE3-A7C3-99CBE5B3DBD3}" presName="circle2" presStyleLbl="node1" presStyleIdx="1" presStyleCnt="2" custFlipHor="1" custScaleX="5265"/>
      <dgm:spPr/>
    </dgm:pt>
    <dgm:pt modelId="{3B33F717-49A2-4C58-BAEA-AF153F47788B}" type="pres">
      <dgm:prSet presAssocID="{7BAC6F77-B445-4DE3-A7C3-99CBE5B3DBD3}" presName="rect2" presStyleLbl="alignAcc1" presStyleIdx="1" presStyleCnt="2" custLinFactNeighborX="-577" custLinFactNeighborY="-9253"/>
      <dgm:spPr/>
    </dgm:pt>
    <dgm:pt modelId="{730CD9E1-FFDA-47C9-944A-C57A98CB2E23}" type="pres">
      <dgm:prSet presAssocID="{A70DC67B-5BA5-4EA9-B86B-4AE970B9B149}" presName="rect1ParTxNoCh" presStyleLbl="alignAcc1" presStyleIdx="1" presStyleCnt="2">
        <dgm:presLayoutVars>
          <dgm:chMax val="1"/>
          <dgm:bulletEnabled val="1"/>
        </dgm:presLayoutVars>
      </dgm:prSet>
      <dgm:spPr/>
    </dgm:pt>
    <dgm:pt modelId="{6ECE2C42-3CBB-401C-A8B5-6461E349DECF}" type="pres">
      <dgm:prSet presAssocID="{7BAC6F77-B445-4DE3-A7C3-99CBE5B3DBD3}" presName="rect2ParTxNoCh" presStyleLbl="alignAcc1" presStyleIdx="1" presStyleCnt="2">
        <dgm:presLayoutVars>
          <dgm:chMax val="1"/>
          <dgm:bulletEnabled val="1"/>
        </dgm:presLayoutVars>
      </dgm:prSet>
      <dgm:spPr/>
    </dgm:pt>
  </dgm:ptLst>
  <dgm:cxnLst>
    <dgm:cxn modelId="{F53F0FFA-426F-40A7-B1A2-91E33CEC88EE}" type="presOf" srcId="{A70DC67B-5BA5-4EA9-B86B-4AE970B9B149}" destId="{730CD9E1-FFDA-47C9-944A-C57A98CB2E23}" srcOrd="1" destOrd="0" presId="urn:microsoft.com/office/officeart/2005/8/layout/target3"/>
    <dgm:cxn modelId="{6FAA2344-49FD-43E3-AF64-83BE517EF1C0}" type="presOf" srcId="{A70DC67B-5BA5-4EA9-B86B-4AE970B9B149}" destId="{5922A0D8-B7D3-462D-BA26-6B5A9605F2CB}" srcOrd="0" destOrd="0" presId="urn:microsoft.com/office/officeart/2005/8/layout/target3"/>
    <dgm:cxn modelId="{C6C79008-FB77-4293-996C-A677FA168122}" type="presOf" srcId="{7BAC6F77-B445-4DE3-A7C3-99CBE5B3DBD3}" destId="{3B33F717-49A2-4C58-BAEA-AF153F47788B}" srcOrd="0" destOrd="0" presId="urn:microsoft.com/office/officeart/2005/8/layout/target3"/>
    <dgm:cxn modelId="{FA0EF1A4-7D0A-4630-8AD0-6B0AEA63ADEB}" srcId="{37EE8039-0FF5-4149-AB7B-E53A76E21308}" destId="{A70DC67B-5BA5-4EA9-B86B-4AE970B9B149}" srcOrd="0" destOrd="0" parTransId="{645B74B3-91F5-4BCF-8879-08661B22D327}" sibTransId="{31565E3D-38BA-447E-A69A-050676125E1A}"/>
    <dgm:cxn modelId="{BAD246F5-23CA-4487-B992-C186D4299847}" type="presOf" srcId="{7BAC6F77-B445-4DE3-A7C3-99CBE5B3DBD3}" destId="{6ECE2C42-3CBB-401C-A8B5-6461E349DECF}" srcOrd="1" destOrd="0" presId="urn:microsoft.com/office/officeart/2005/8/layout/target3"/>
    <dgm:cxn modelId="{588EA149-55E3-45B5-AC7E-3E32A7896186}" type="presOf" srcId="{37EE8039-0FF5-4149-AB7B-E53A76E21308}" destId="{AA335A9E-D883-4270-8CC6-893E1F45AF16}" srcOrd="0" destOrd="0" presId="urn:microsoft.com/office/officeart/2005/8/layout/target3"/>
    <dgm:cxn modelId="{8009EC67-0000-4A95-96AA-0EFD5ADDA393}" srcId="{37EE8039-0FF5-4149-AB7B-E53A76E21308}" destId="{7BAC6F77-B445-4DE3-A7C3-99CBE5B3DBD3}" srcOrd="1" destOrd="0" parTransId="{6B079948-0E20-401F-902A-BE21F86E64CD}" sibTransId="{CE4D73B8-60BA-472F-B775-1DD5165F2D11}"/>
    <dgm:cxn modelId="{FD27112B-848E-4A3C-83C1-3C0B73B9E42C}" type="presParOf" srcId="{AA335A9E-D883-4270-8CC6-893E1F45AF16}" destId="{7ADCF2DF-33ED-4425-B317-D0C33F2B0EA6}" srcOrd="0" destOrd="0" presId="urn:microsoft.com/office/officeart/2005/8/layout/target3"/>
    <dgm:cxn modelId="{0514EBE1-062B-4997-AA9C-9924253EB0A8}" type="presParOf" srcId="{AA335A9E-D883-4270-8CC6-893E1F45AF16}" destId="{CFC3C596-16AD-4254-82B1-43FE05754F5A}" srcOrd="1" destOrd="0" presId="urn:microsoft.com/office/officeart/2005/8/layout/target3"/>
    <dgm:cxn modelId="{BFC0C904-B8EF-40CE-8D8B-F6554C40EB17}" type="presParOf" srcId="{AA335A9E-D883-4270-8CC6-893E1F45AF16}" destId="{5922A0D8-B7D3-462D-BA26-6B5A9605F2CB}" srcOrd="2" destOrd="0" presId="urn:microsoft.com/office/officeart/2005/8/layout/target3"/>
    <dgm:cxn modelId="{3DAB9FBC-71FD-4E21-9091-C0B4F1236548}" type="presParOf" srcId="{AA335A9E-D883-4270-8CC6-893E1F45AF16}" destId="{418A64D6-9B53-455C-80DE-C9316BADEA6B}" srcOrd="3" destOrd="0" presId="urn:microsoft.com/office/officeart/2005/8/layout/target3"/>
    <dgm:cxn modelId="{47C0F2FE-4D93-42B1-8956-6636771DFE45}" type="presParOf" srcId="{AA335A9E-D883-4270-8CC6-893E1F45AF16}" destId="{F6A1E0EF-8D32-41C3-8F9D-D40D1DA15BE5}" srcOrd="4" destOrd="0" presId="urn:microsoft.com/office/officeart/2005/8/layout/target3"/>
    <dgm:cxn modelId="{311CFC5D-750E-4080-8B73-3A24453E51E9}" type="presParOf" srcId="{AA335A9E-D883-4270-8CC6-893E1F45AF16}" destId="{3B33F717-49A2-4C58-BAEA-AF153F47788B}" srcOrd="5" destOrd="0" presId="urn:microsoft.com/office/officeart/2005/8/layout/target3"/>
    <dgm:cxn modelId="{14FF48EF-CC59-41CB-9BBC-27E476D5DABB}" type="presParOf" srcId="{AA335A9E-D883-4270-8CC6-893E1F45AF16}" destId="{730CD9E1-FFDA-47C9-944A-C57A98CB2E23}" srcOrd="6" destOrd="0" presId="urn:microsoft.com/office/officeart/2005/8/layout/target3"/>
    <dgm:cxn modelId="{3A95206F-7EC2-486C-A40A-E3B3328E7163}" type="presParOf" srcId="{AA335A9E-D883-4270-8CC6-893E1F45AF16}" destId="{6ECE2C42-3CBB-401C-A8B5-6461E349DECF}"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E5995B2-D148-486C-8EE0-7CC4CD7B5A03}"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CF516457-878E-434C-A86E-0E0EA49207F3}">
      <dgm:prSet custT="1"/>
      <dgm:spPr>
        <a:solidFill>
          <a:schemeClr val="accent6">
            <a:lumMod val="60000"/>
            <a:lumOff val="40000"/>
            <a:alpha val="90000"/>
          </a:schemeClr>
        </a:solidFill>
      </dgm:spPr>
      <dgm:t>
        <a:bodyPr/>
        <a:lstStyle/>
        <a:p>
          <a:pPr rtl="0"/>
          <a:r>
            <a:rPr lang="es-CO" sz="1600" dirty="0" smtClean="0"/>
            <a:t>Puede haber una atmósfera corrompida y manchada a nuestro alrededor pero no necesitamos respirar sus miasmas; podemos vivir con el aire puro del cielo. Debemos cerrar todas las puertas a la imaginación impura y a los malos pensamientos, elevando el alma a la presencia de Dios mediante la oración sincera. Los que abren su corazón para recibir el apoyo y la bendición de Dios caminarán en una atmósfera más santa que la del mundo y estarán en comunicación constante con el cielo.</a:t>
          </a:r>
          <a:endParaRPr lang="es-CO" sz="1600" dirty="0"/>
        </a:p>
      </dgm:t>
    </dgm:pt>
    <dgm:pt modelId="{9056DE03-B181-4305-9B1C-3DC26885397B}" type="parTrans" cxnId="{0F61EAE7-1FD0-4D2F-9DA0-70E1DB9212B5}">
      <dgm:prSet/>
      <dgm:spPr/>
      <dgm:t>
        <a:bodyPr/>
        <a:lstStyle/>
        <a:p>
          <a:endParaRPr lang="es-CO"/>
        </a:p>
      </dgm:t>
    </dgm:pt>
    <dgm:pt modelId="{B3A09725-2CC3-4ED9-B6C9-DBFCDEAFA7AA}" type="sibTrans" cxnId="{0F61EAE7-1FD0-4D2F-9DA0-70E1DB9212B5}">
      <dgm:prSet/>
      <dgm:spPr/>
      <dgm:t>
        <a:bodyPr/>
        <a:lstStyle/>
        <a:p>
          <a:endParaRPr lang="es-CO"/>
        </a:p>
      </dgm:t>
    </dgm:pt>
    <dgm:pt modelId="{F9EAB936-9E73-4F1D-AFA5-45AC29C4CA1B}">
      <dgm:prSet custT="1"/>
      <dgm:spPr>
        <a:solidFill>
          <a:srgbClr val="002060">
            <a:alpha val="90000"/>
          </a:srgbClr>
        </a:solidFill>
      </dgm:spPr>
      <dgm:t>
        <a:bodyPr/>
        <a:lstStyle/>
        <a:p>
          <a:pPr rtl="0"/>
          <a:r>
            <a:rPr lang="es-CO" sz="2000" b="1" dirty="0" smtClean="0">
              <a:solidFill>
                <a:schemeClr val="bg1"/>
              </a:solidFill>
            </a:rPr>
            <a:t>Necesitamos una visión más clara de Jesús y una mayor comprensión del valor de las verdades eternas. La belleza de la santidad debe llenar el corazón de los hijos de Dios; y para que esto sea una realidad, debemos buscar la revelación divina de las cosas celestiales.</a:t>
          </a:r>
          <a:endParaRPr lang="es-CO" sz="2000" b="1" dirty="0">
            <a:solidFill>
              <a:schemeClr val="bg1"/>
            </a:solidFill>
          </a:endParaRPr>
        </a:p>
      </dgm:t>
    </dgm:pt>
    <dgm:pt modelId="{CF73F1DE-2C5F-4B23-82D4-BA6771C43802}" type="parTrans" cxnId="{E6A242D9-09D2-48B7-901E-4FEBD5F2FE92}">
      <dgm:prSet/>
      <dgm:spPr/>
      <dgm:t>
        <a:bodyPr/>
        <a:lstStyle/>
        <a:p>
          <a:endParaRPr lang="es-CO"/>
        </a:p>
      </dgm:t>
    </dgm:pt>
    <dgm:pt modelId="{4A924712-21BC-4398-BDBD-2000469E7CED}" type="sibTrans" cxnId="{E6A242D9-09D2-48B7-901E-4FEBD5F2FE92}">
      <dgm:prSet/>
      <dgm:spPr/>
      <dgm:t>
        <a:bodyPr/>
        <a:lstStyle/>
        <a:p>
          <a:endParaRPr lang="es-CO"/>
        </a:p>
      </dgm:t>
    </dgm:pt>
    <dgm:pt modelId="{2A366577-7AA4-4B5F-8064-77B3CA8E64E4}">
      <dgm:prSet custT="1"/>
      <dgm:spPr>
        <a:solidFill>
          <a:schemeClr val="accent6">
            <a:lumMod val="60000"/>
            <a:lumOff val="40000"/>
            <a:alpha val="90000"/>
          </a:schemeClr>
        </a:solidFill>
      </dgm:spPr>
      <dgm:t>
        <a:bodyPr/>
        <a:lstStyle/>
        <a:p>
          <a:pPr rtl="0"/>
          <a:r>
            <a:rPr lang="es-CO" sz="2000" dirty="0" smtClean="0"/>
            <a:t>Dejad que el alma se eleve y que Dios nos conceda respirar de la atmósfera celestial. Debemos mantenernos tan cerca de Dios que en cualquier prueba inesperada se vuelvan a él nuestros pensamientos, con tanta naturalidad, como la flor se vuelve hacia el sol.</a:t>
          </a:r>
          <a:endParaRPr lang="es-CO" sz="2000" dirty="0"/>
        </a:p>
      </dgm:t>
    </dgm:pt>
    <dgm:pt modelId="{7897ABCA-D95D-4096-8A8F-C391B069BBF7}" type="parTrans" cxnId="{DCD03C6D-3DAE-44A5-96B2-28B84AB47D9B}">
      <dgm:prSet/>
      <dgm:spPr/>
      <dgm:t>
        <a:bodyPr/>
        <a:lstStyle/>
        <a:p>
          <a:endParaRPr lang="es-CO"/>
        </a:p>
      </dgm:t>
    </dgm:pt>
    <dgm:pt modelId="{A727B6CC-A990-4D42-B814-0F80FBA1CB50}" type="sibTrans" cxnId="{DCD03C6D-3DAE-44A5-96B2-28B84AB47D9B}">
      <dgm:prSet/>
      <dgm:spPr/>
      <dgm:t>
        <a:bodyPr/>
        <a:lstStyle/>
        <a:p>
          <a:endParaRPr lang="es-CO"/>
        </a:p>
      </dgm:t>
    </dgm:pt>
    <dgm:pt modelId="{8C74819D-D78A-4349-9A3F-B0033DB8840A}" type="pres">
      <dgm:prSet presAssocID="{5E5995B2-D148-486C-8EE0-7CC4CD7B5A03}" presName="compositeShape" presStyleCnt="0">
        <dgm:presLayoutVars>
          <dgm:dir/>
          <dgm:resizeHandles/>
        </dgm:presLayoutVars>
      </dgm:prSet>
      <dgm:spPr/>
    </dgm:pt>
    <dgm:pt modelId="{0989BB89-3224-4BCB-B62B-C23D89DC084A}" type="pres">
      <dgm:prSet presAssocID="{5E5995B2-D148-486C-8EE0-7CC4CD7B5A03}" presName="pyramid" presStyleLbl="node1" presStyleIdx="0" presStyleCnt="1"/>
      <dgm:spPr>
        <a:solidFill>
          <a:srgbClr val="C00000"/>
        </a:solidFill>
      </dgm:spPr>
    </dgm:pt>
    <dgm:pt modelId="{93BCC9B2-4C6D-4DFD-90B7-C03333C296D5}" type="pres">
      <dgm:prSet presAssocID="{5E5995B2-D148-486C-8EE0-7CC4CD7B5A03}" presName="theList" presStyleCnt="0"/>
      <dgm:spPr/>
    </dgm:pt>
    <dgm:pt modelId="{EB99F7A3-EAA4-4E18-BDD3-8A7E49F05206}" type="pres">
      <dgm:prSet presAssocID="{CF516457-878E-434C-A86E-0E0EA49207F3}" presName="aNode" presStyleLbl="fgAcc1" presStyleIdx="0" presStyleCnt="3" custScaleX="204450">
        <dgm:presLayoutVars>
          <dgm:bulletEnabled val="1"/>
        </dgm:presLayoutVars>
      </dgm:prSet>
      <dgm:spPr/>
    </dgm:pt>
    <dgm:pt modelId="{4CEF393C-A755-40F6-B383-6D73C3AE8612}" type="pres">
      <dgm:prSet presAssocID="{CF516457-878E-434C-A86E-0E0EA49207F3}" presName="aSpace" presStyleCnt="0"/>
      <dgm:spPr/>
    </dgm:pt>
    <dgm:pt modelId="{58B5BD7F-6E92-4800-A585-6AF5BC0E6412}" type="pres">
      <dgm:prSet presAssocID="{F9EAB936-9E73-4F1D-AFA5-45AC29C4CA1B}" presName="aNode" presStyleLbl="fgAcc1" presStyleIdx="1" presStyleCnt="3" custScaleX="204450">
        <dgm:presLayoutVars>
          <dgm:bulletEnabled val="1"/>
        </dgm:presLayoutVars>
      </dgm:prSet>
      <dgm:spPr/>
    </dgm:pt>
    <dgm:pt modelId="{FE19F596-E3E0-48AE-8F89-A9C5807157AD}" type="pres">
      <dgm:prSet presAssocID="{F9EAB936-9E73-4F1D-AFA5-45AC29C4CA1B}" presName="aSpace" presStyleCnt="0"/>
      <dgm:spPr/>
    </dgm:pt>
    <dgm:pt modelId="{2F14BA65-5577-4754-BC2D-B2CADE7C8733}" type="pres">
      <dgm:prSet presAssocID="{2A366577-7AA4-4B5F-8064-77B3CA8E64E4}" presName="aNode" presStyleLbl="fgAcc1" presStyleIdx="2" presStyleCnt="3" custScaleX="204450">
        <dgm:presLayoutVars>
          <dgm:bulletEnabled val="1"/>
        </dgm:presLayoutVars>
      </dgm:prSet>
      <dgm:spPr/>
    </dgm:pt>
    <dgm:pt modelId="{6DF3F654-1321-4478-B7B7-51FDA3CA67DE}" type="pres">
      <dgm:prSet presAssocID="{2A366577-7AA4-4B5F-8064-77B3CA8E64E4}" presName="aSpace" presStyleCnt="0"/>
      <dgm:spPr/>
    </dgm:pt>
  </dgm:ptLst>
  <dgm:cxnLst>
    <dgm:cxn modelId="{DCD03C6D-3DAE-44A5-96B2-28B84AB47D9B}" srcId="{5E5995B2-D148-486C-8EE0-7CC4CD7B5A03}" destId="{2A366577-7AA4-4B5F-8064-77B3CA8E64E4}" srcOrd="2" destOrd="0" parTransId="{7897ABCA-D95D-4096-8A8F-C391B069BBF7}" sibTransId="{A727B6CC-A990-4D42-B814-0F80FBA1CB50}"/>
    <dgm:cxn modelId="{129338EA-B675-40EA-9633-57D69ABD755A}" type="presOf" srcId="{5E5995B2-D148-486C-8EE0-7CC4CD7B5A03}" destId="{8C74819D-D78A-4349-9A3F-B0033DB8840A}" srcOrd="0" destOrd="0" presId="urn:microsoft.com/office/officeart/2005/8/layout/pyramid2"/>
    <dgm:cxn modelId="{E6A242D9-09D2-48B7-901E-4FEBD5F2FE92}" srcId="{5E5995B2-D148-486C-8EE0-7CC4CD7B5A03}" destId="{F9EAB936-9E73-4F1D-AFA5-45AC29C4CA1B}" srcOrd="1" destOrd="0" parTransId="{CF73F1DE-2C5F-4B23-82D4-BA6771C43802}" sibTransId="{4A924712-21BC-4398-BDBD-2000469E7CED}"/>
    <dgm:cxn modelId="{8FB40515-9167-49C8-93A3-9475462A7270}" type="presOf" srcId="{F9EAB936-9E73-4F1D-AFA5-45AC29C4CA1B}" destId="{58B5BD7F-6E92-4800-A585-6AF5BC0E6412}" srcOrd="0" destOrd="0" presId="urn:microsoft.com/office/officeart/2005/8/layout/pyramid2"/>
    <dgm:cxn modelId="{02BAA918-3A9D-44BC-A0AA-226F92BA728C}" type="presOf" srcId="{2A366577-7AA4-4B5F-8064-77B3CA8E64E4}" destId="{2F14BA65-5577-4754-BC2D-B2CADE7C8733}" srcOrd="0" destOrd="0" presId="urn:microsoft.com/office/officeart/2005/8/layout/pyramid2"/>
    <dgm:cxn modelId="{A4F311BB-AA53-45E9-A811-BA3D55D4DD82}" type="presOf" srcId="{CF516457-878E-434C-A86E-0E0EA49207F3}" destId="{EB99F7A3-EAA4-4E18-BDD3-8A7E49F05206}" srcOrd="0" destOrd="0" presId="urn:microsoft.com/office/officeart/2005/8/layout/pyramid2"/>
    <dgm:cxn modelId="{0F61EAE7-1FD0-4D2F-9DA0-70E1DB9212B5}" srcId="{5E5995B2-D148-486C-8EE0-7CC4CD7B5A03}" destId="{CF516457-878E-434C-A86E-0E0EA49207F3}" srcOrd="0" destOrd="0" parTransId="{9056DE03-B181-4305-9B1C-3DC26885397B}" sibTransId="{B3A09725-2CC3-4ED9-B6C9-DBFCDEAFA7AA}"/>
    <dgm:cxn modelId="{221835A1-389C-402A-B9C1-C8466A707C03}" type="presParOf" srcId="{8C74819D-D78A-4349-9A3F-B0033DB8840A}" destId="{0989BB89-3224-4BCB-B62B-C23D89DC084A}" srcOrd="0" destOrd="0" presId="urn:microsoft.com/office/officeart/2005/8/layout/pyramid2"/>
    <dgm:cxn modelId="{F998C82B-B629-4940-AEF9-84A0B7F2707F}" type="presParOf" srcId="{8C74819D-D78A-4349-9A3F-B0033DB8840A}" destId="{93BCC9B2-4C6D-4DFD-90B7-C03333C296D5}" srcOrd="1" destOrd="0" presId="urn:microsoft.com/office/officeart/2005/8/layout/pyramid2"/>
    <dgm:cxn modelId="{F750AC29-8F92-4395-999A-F8C0ADFCF06A}" type="presParOf" srcId="{93BCC9B2-4C6D-4DFD-90B7-C03333C296D5}" destId="{EB99F7A3-EAA4-4E18-BDD3-8A7E49F05206}" srcOrd="0" destOrd="0" presId="urn:microsoft.com/office/officeart/2005/8/layout/pyramid2"/>
    <dgm:cxn modelId="{BD47E506-8F63-4322-A89F-0EC623A9A515}" type="presParOf" srcId="{93BCC9B2-4C6D-4DFD-90B7-C03333C296D5}" destId="{4CEF393C-A755-40F6-B383-6D73C3AE8612}" srcOrd="1" destOrd="0" presId="urn:microsoft.com/office/officeart/2005/8/layout/pyramid2"/>
    <dgm:cxn modelId="{D044FF27-0A8A-4F15-9D6C-C63F828F3E42}" type="presParOf" srcId="{93BCC9B2-4C6D-4DFD-90B7-C03333C296D5}" destId="{58B5BD7F-6E92-4800-A585-6AF5BC0E6412}" srcOrd="2" destOrd="0" presId="urn:microsoft.com/office/officeart/2005/8/layout/pyramid2"/>
    <dgm:cxn modelId="{F5BC2EB6-DA25-4D1D-B31F-6510A2E83902}" type="presParOf" srcId="{93BCC9B2-4C6D-4DFD-90B7-C03333C296D5}" destId="{FE19F596-E3E0-48AE-8F89-A9C5807157AD}" srcOrd="3" destOrd="0" presId="urn:microsoft.com/office/officeart/2005/8/layout/pyramid2"/>
    <dgm:cxn modelId="{5A239B31-D280-43BB-A223-B634124AA167}" type="presParOf" srcId="{93BCC9B2-4C6D-4DFD-90B7-C03333C296D5}" destId="{2F14BA65-5577-4754-BC2D-B2CADE7C8733}" srcOrd="4" destOrd="0" presId="urn:microsoft.com/office/officeart/2005/8/layout/pyramid2"/>
    <dgm:cxn modelId="{31715170-A55C-4D6D-BB54-829E2B105D5D}" type="presParOf" srcId="{93BCC9B2-4C6D-4DFD-90B7-C03333C296D5}" destId="{6DF3F654-1321-4478-B7B7-51FDA3CA67DE}"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679CC68-192E-49C5-A69F-D3020D8DA3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37F630D-911A-43A4-B4F0-84C5C12FE192}">
      <dgm:prSet/>
      <dgm:spPr>
        <a:solidFill>
          <a:srgbClr val="002060"/>
        </a:solidFill>
      </dgm:spPr>
      <dgm:t>
        <a:bodyPr/>
        <a:lstStyle/>
        <a:p>
          <a:pPr rtl="0"/>
          <a:r>
            <a:rPr lang="es-CO" dirty="0" smtClean="0"/>
            <a:t>Presentad a Dios vuestras necesidades, vuestro gozo, vuestras tristezas, vuestros cuidados y temores. No podéis agobiarlo ni cansarlo; porque el que sabe cuántos cabellos hay en vuestra cabeza no es indiferente a la necesidad de sus hijos. "El Señor es misericordioso y compasivo." (</a:t>
          </a:r>
          <a:r>
            <a:rPr lang="es-CO" b="1" u="sng" dirty="0" smtClean="0"/>
            <a:t>Santiago 5:11</a:t>
          </a:r>
          <a:r>
            <a:rPr lang="es-CO" dirty="0" smtClean="0"/>
            <a:t>). </a:t>
          </a:r>
        </a:p>
        <a:p>
          <a:pPr rtl="0"/>
          <a:r>
            <a:rPr lang="es-CO" dirty="0" smtClean="0">
              <a:solidFill>
                <a:srgbClr val="FFFF00"/>
              </a:solidFill>
            </a:rPr>
            <a:t>Su corazón amoroso se conmueve por vuestras tristezas y aun por vuestra presentación de ellas. Llevadle todo lo que confunda vuestra mente; nada es demasiado grande para el que sostiene los mundos y gobierna todos los asuntos del universo; y nada que concierna nuestra paz, es demasiado pequeño para que pase inadvertido para él. No hay en nuestra experiencia ningún pasaje tan oscuro que él no pueda leer; ni perplejidad demasiado difícil que no la aclare. </a:t>
          </a:r>
          <a:endParaRPr lang="es-CO" dirty="0">
            <a:solidFill>
              <a:srgbClr val="FFFF00"/>
            </a:solidFill>
          </a:endParaRPr>
        </a:p>
      </dgm:t>
    </dgm:pt>
    <dgm:pt modelId="{B515BE90-5E35-4021-A168-F6E38BF5859E}" type="parTrans" cxnId="{3E711AB3-C268-4F99-A84A-32B546A457C9}">
      <dgm:prSet/>
      <dgm:spPr/>
      <dgm:t>
        <a:bodyPr/>
        <a:lstStyle/>
        <a:p>
          <a:endParaRPr lang="es-CO"/>
        </a:p>
      </dgm:t>
    </dgm:pt>
    <dgm:pt modelId="{32735F2D-C465-4238-9969-9630F7E37553}" type="sibTrans" cxnId="{3E711AB3-C268-4F99-A84A-32B546A457C9}">
      <dgm:prSet/>
      <dgm:spPr/>
      <dgm:t>
        <a:bodyPr/>
        <a:lstStyle/>
        <a:p>
          <a:endParaRPr lang="es-CO"/>
        </a:p>
      </dgm:t>
    </dgm:pt>
    <dgm:pt modelId="{519A318A-F24B-492D-86C7-4A6FFEB831FC}" type="pres">
      <dgm:prSet presAssocID="{C679CC68-192E-49C5-A69F-D3020D8DA39B}" presName="linear" presStyleCnt="0">
        <dgm:presLayoutVars>
          <dgm:animLvl val="lvl"/>
          <dgm:resizeHandles val="exact"/>
        </dgm:presLayoutVars>
      </dgm:prSet>
      <dgm:spPr/>
    </dgm:pt>
    <dgm:pt modelId="{A67B5349-BB90-46E0-963C-8877E2C0BA3D}" type="pres">
      <dgm:prSet presAssocID="{037F630D-911A-43A4-B4F0-84C5C12FE192}" presName="parentText" presStyleLbl="node1" presStyleIdx="0" presStyleCnt="1">
        <dgm:presLayoutVars>
          <dgm:chMax val="0"/>
          <dgm:bulletEnabled val="1"/>
        </dgm:presLayoutVars>
      </dgm:prSet>
      <dgm:spPr/>
      <dgm:t>
        <a:bodyPr/>
        <a:lstStyle/>
        <a:p>
          <a:endParaRPr lang="es-CO"/>
        </a:p>
      </dgm:t>
    </dgm:pt>
  </dgm:ptLst>
  <dgm:cxnLst>
    <dgm:cxn modelId="{E3EAEC3A-060B-4AD4-AB2E-BC4E46E95491}" type="presOf" srcId="{C679CC68-192E-49C5-A69F-D3020D8DA39B}" destId="{519A318A-F24B-492D-86C7-4A6FFEB831FC}" srcOrd="0" destOrd="0" presId="urn:microsoft.com/office/officeart/2005/8/layout/vList2"/>
    <dgm:cxn modelId="{3E711AB3-C268-4F99-A84A-32B546A457C9}" srcId="{C679CC68-192E-49C5-A69F-D3020D8DA39B}" destId="{037F630D-911A-43A4-B4F0-84C5C12FE192}" srcOrd="0" destOrd="0" parTransId="{B515BE90-5E35-4021-A168-F6E38BF5859E}" sibTransId="{32735F2D-C465-4238-9969-9630F7E37553}"/>
    <dgm:cxn modelId="{ED4AFB78-42E4-44B3-8319-53A5EC6638B0}" type="presOf" srcId="{037F630D-911A-43A4-B4F0-84C5C12FE192}" destId="{A67B5349-BB90-46E0-963C-8877E2C0BA3D}" srcOrd="0" destOrd="0" presId="urn:microsoft.com/office/officeart/2005/8/layout/vList2"/>
    <dgm:cxn modelId="{68691F61-31AC-4AB3-86FC-0378D761F4A5}" type="presParOf" srcId="{519A318A-F24B-492D-86C7-4A6FFEB831FC}" destId="{A67B5349-BB90-46E0-963C-8877E2C0BA3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9479F6B-7F1B-4379-8917-0ABB14689D1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24583F5-0FB3-4092-B17F-A6F32511C9EC}">
      <dgm:prSet/>
      <dgm:spPr/>
      <dgm:t>
        <a:bodyPr/>
        <a:lstStyle/>
        <a:p>
          <a:pPr rtl="0"/>
          <a:r>
            <a:rPr lang="es-CO" dirty="0" smtClean="0"/>
            <a:t>Ninguna calamidad puede sobrevenir al más pequeño de sus hijos, ninguna ansiedad puede atormentar al alma ningún gozo alegrar al corazón, ninguna oración sincera escaparse de los labios, que pasen inadvertidos para nuestro Padre celestial o tome en ello un interés inmediato.</a:t>
          </a:r>
          <a:endParaRPr lang="es-CO" dirty="0"/>
        </a:p>
      </dgm:t>
    </dgm:pt>
    <dgm:pt modelId="{6040B0A8-877D-4186-979F-EF85BC622555}" type="parTrans" cxnId="{22E48D40-691C-4192-B1CC-99F85DE9CEF4}">
      <dgm:prSet/>
      <dgm:spPr/>
      <dgm:t>
        <a:bodyPr/>
        <a:lstStyle/>
        <a:p>
          <a:endParaRPr lang="es-CO"/>
        </a:p>
      </dgm:t>
    </dgm:pt>
    <dgm:pt modelId="{08FBA9E2-13BD-4325-9687-7981D1450B0A}" type="sibTrans" cxnId="{22E48D40-691C-4192-B1CC-99F85DE9CEF4}">
      <dgm:prSet/>
      <dgm:spPr/>
      <dgm:t>
        <a:bodyPr/>
        <a:lstStyle/>
        <a:p>
          <a:endParaRPr lang="es-CO"/>
        </a:p>
      </dgm:t>
    </dgm:pt>
    <dgm:pt modelId="{3BAFF86C-B15F-46C3-B94F-75D4F74FAF5D}">
      <dgm:prSet/>
      <dgm:spPr/>
      <dgm:t>
        <a:bodyPr/>
        <a:lstStyle/>
        <a:p>
          <a:pPr rtl="0"/>
          <a:r>
            <a:rPr lang="es-CO" dirty="0" smtClean="0"/>
            <a:t>"El sana a los quebrantados de corazón, y venda sus heridas." (</a:t>
          </a:r>
          <a:r>
            <a:rPr lang="es-CO" u="sng" dirty="0" smtClean="0"/>
            <a:t>Salmos 147:3</a:t>
          </a:r>
          <a:r>
            <a:rPr lang="es-CO" dirty="0" smtClean="0"/>
            <a:t>). Las relaciones entre Dios y cada una de las almas son tan claras y plenas como si no existiera otra alma sobre la tierra para compartir su cuidado, como si no hubiera otra alma por la cual dio a su Hijo amado.</a:t>
          </a:r>
          <a:endParaRPr lang="es-CO" dirty="0"/>
        </a:p>
      </dgm:t>
    </dgm:pt>
    <dgm:pt modelId="{9B305237-F628-4513-8096-348171A7DCB4}" type="parTrans" cxnId="{D5184BF7-994E-4095-9D2B-1CC95565A61F}">
      <dgm:prSet/>
      <dgm:spPr/>
      <dgm:t>
        <a:bodyPr/>
        <a:lstStyle/>
        <a:p>
          <a:endParaRPr lang="es-CO"/>
        </a:p>
      </dgm:t>
    </dgm:pt>
    <dgm:pt modelId="{3389E4F6-E411-4086-9B5E-FB78ACDA84F5}" type="sibTrans" cxnId="{D5184BF7-994E-4095-9D2B-1CC95565A61F}">
      <dgm:prSet/>
      <dgm:spPr/>
      <dgm:t>
        <a:bodyPr/>
        <a:lstStyle/>
        <a:p>
          <a:endParaRPr lang="es-CO"/>
        </a:p>
      </dgm:t>
    </dgm:pt>
    <dgm:pt modelId="{E2586D66-4F78-40FB-BEBA-B724F0D97FB6}" type="pres">
      <dgm:prSet presAssocID="{39479F6B-7F1B-4379-8917-0ABB14689D1F}" presName="Name0" presStyleCnt="0">
        <dgm:presLayoutVars>
          <dgm:chMax val="7"/>
          <dgm:dir/>
          <dgm:animLvl val="lvl"/>
          <dgm:resizeHandles val="exact"/>
        </dgm:presLayoutVars>
      </dgm:prSet>
      <dgm:spPr/>
    </dgm:pt>
    <dgm:pt modelId="{5F52EE19-BC26-4EA0-BBF4-329D0075AA86}" type="pres">
      <dgm:prSet presAssocID="{124583F5-0FB3-4092-B17F-A6F32511C9EC}" presName="circle1" presStyleLbl="node1" presStyleIdx="0" presStyleCnt="2" custLinFactNeighborX="209" custLinFactNeighborY="-11978"/>
      <dgm:spPr>
        <a:blipFill rotWithShape="0">
          <a:blip xmlns:r="http://schemas.openxmlformats.org/officeDocument/2006/relationships" r:embed="rId1"/>
          <a:stretch>
            <a:fillRect/>
          </a:stretch>
        </a:blipFill>
      </dgm:spPr>
    </dgm:pt>
    <dgm:pt modelId="{B2930D2E-3126-4A10-83A7-7C02B9D7B9BF}" type="pres">
      <dgm:prSet presAssocID="{124583F5-0FB3-4092-B17F-A6F32511C9EC}" presName="space" presStyleCnt="0"/>
      <dgm:spPr/>
    </dgm:pt>
    <dgm:pt modelId="{F116DEF0-4947-405B-BC42-D6D38BE9A2F0}" type="pres">
      <dgm:prSet presAssocID="{124583F5-0FB3-4092-B17F-A6F32511C9EC}" presName="rect1" presStyleLbl="alignAcc1" presStyleIdx="0" presStyleCnt="2" custLinFactNeighborX="2322" custLinFactNeighborY="-14895"/>
      <dgm:spPr/>
    </dgm:pt>
    <dgm:pt modelId="{F78C352D-8AF9-4C58-A4BA-AA4D7447CDB2}" type="pres">
      <dgm:prSet presAssocID="{3BAFF86C-B15F-46C3-B94F-75D4F74FAF5D}" presName="vertSpace2" presStyleLbl="node1" presStyleIdx="0" presStyleCnt="2"/>
      <dgm:spPr/>
    </dgm:pt>
    <dgm:pt modelId="{7CB186DB-8C1D-4A66-8F90-34B0898F8B9A}" type="pres">
      <dgm:prSet presAssocID="{3BAFF86C-B15F-46C3-B94F-75D4F74FAF5D}" presName="circle2" presStyleLbl="node1" presStyleIdx="1" presStyleCnt="2" custScaleX="1949"/>
      <dgm:spPr/>
    </dgm:pt>
    <dgm:pt modelId="{13B9D1A9-7550-460B-932B-53A98F709AC5}" type="pres">
      <dgm:prSet presAssocID="{3BAFF86C-B15F-46C3-B94F-75D4F74FAF5D}" presName="rect2" presStyleLbl="alignAcc1" presStyleIdx="1" presStyleCnt="2" custLinFactNeighborX="1072" custLinFactNeighborY="-14693"/>
      <dgm:spPr/>
    </dgm:pt>
    <dgm:pt modelId="{7A85B6F1-BDC5-455A-9E28-CABE53F88101}" type="pres">
      <dgm:prSet presAssocID="{124583F5-0FB3-4092-B17F-A6F32511C9EC}" presName="rect1ParTxNoCh" presStyleLbl="alignAcc1" presStyleIdx="1" presStyleCnt="2">
        <dgm:presLayoutVars>
          <dgm:chMax val="1"/>
          <dgm:bulletEnabled val="1"/>
        </dgm:presLayoutVars>
      </dgm:prSet>
      <dgm:spPr/>
    </dgm:pt>
    <dgm:pt modelId="{AA2DC6A3-510B-438D-8B65-BCC64BD3C2C2}" type="pres">
      <dgm:prSet presAssocID="{3BAFF86C-B15F-46C3-B94F-75D4F74FAF5D}" presName="rect2ParTxNoCh" presStyleLbl="alignAcc1" presStyleIdx="1" presStyleCnt="2">
        <dgm:presLayoutVars>
          <dgm:chMax val="1"/>
          <dgm:bulletEnabled val="1"/>
        </dgm:presLayoutVars>
      </dgm:prSet>
      <dgm:spPr/>
    </dgm:pt>
  </dgm:ptLst>
  <dgm:cxnLst>
    <dgm:cxn modelId="{E1FE2A0A-9FFD-4685-BE2D-4108840905CA}" type="presOf" srcId="{3BAFF86C-B15F-46C3-B94F-75D4F74FAF5D}" destId="{13B9D1A9-7550-460B-932B-53A98F709AC5}" srcOrd="0" destOrd="0" presId="urn:microsoft.com/office/officeart/2005/8/layout/target3"/>
    <dgm:cxn modelId="{14A7BE11-914C-4C06-905C-464686DBE7C6}" type="presOf" srcId="{39479F6B-7F1B-4379-8917-0ABB14689D1F}" destId="{E2586D66-4F78-40FB-BEBA-B724F0D97FB6}" srcOrd="0" destOrd="0" presId="urn:microsoft.com/office/officeart/2005/8/layout/target3"/>
    <dgm:cxn modelId="{70A13815-058B-4491-9A2E-041A885C2CD5}" type="presOf" srcId="{3BAFF86C-B15F-46C3-B94F-75D4F74FAF5D}" destId="{AA2DC6A3-510B-438D-8B65-BCC64BD3C2C2}" srcOrd="1" destOrd="0" presId="urn:microsoft.com/office/officeart/2005/8/layout/target3"/>
    <dgm:cxn modelId="{D5184BF7-994E-4095-9D2B-1CC95565A61F}" srcId="{39479F6B-7F1B-4379-8917-0ABB14689D1F}" destId="{3BAFF86C-B15F-46C3-B94F-75D4F74FAF5D}" srcOrd="1" destOrd="0" parTransId="{9B305237-F628-4513-8096-348171A7DCB4}" sibTransId="{3389E4F6-E411-4086-9B5E-FB78ACDA84F5}"/>
    <dgm:cxn modelId="{22E48D40-691C-4192-B1CC-99F85DE9CEF4}" srcId="{39479F6B-7F1B-4379-8917-0ABB14689D1F}" destId="{124583F5-0FB3-4092-B17F-A6F32511C9EC}" srcOrd="0" destOrd="0" parTransId="{6040B0A8-877D-4186-979F-EF85BC622555}" sibTransId="{08FBA9E2-13BD-4325-9687-7981D1450B0A}"/>
    <dgm:cxn modelId="{B23A8669-1165-4AF5-AA35-8A6C6B958C43}" type="presOf" srcId="{124583F5-0FB3-4092-B17F-A6F32511C9EC}" destId="{F116DEF0-4947-405B-BC42-D6D38BE9A2F0}" srcOrd="0" destOrd="0" presId="urn:microsoft.com/office/officeart/2005/8/layout/target3"/>
    <dgm:cxn modelId="{CA43888C-3ADA-4DBB-A1E5-5D3E7AA499EA}" type="presOf" srcId="{124583F5-0FB3-4092-B17F-A6F32511C9EC}" destId="{7A85B6F1-BDC5-455A-9E28-CABE53F88101}" srcOrd="1" destOrd="0" presId="urn:microsoft.com/office/officeart/2005/8/layout/target3"/>
    <dgm:cxn modelId="{2CBB20A3-D789-4580-BC17-2038B9059A8D}" type="presParOf" srcId="{E2586D66-4F78-40FB-BEBA-B724F0D97FB6}" destId="{5F52EE19-BC26-4EA0-BBF4-329D0075AA86}" srcOrd="0" destOrd="0" presId="urn:microsoft.com/office/officeart/2005/8/layout/target3"/>
    <dgm:cxn modelId="{E31EB238-C9A3-4509-ACDB-BA3AE8A3376F}" type="presParOf" srcId="{E2586D66-4F78-40FB-BEBA-B724F0D97FB6}" destId="{B2930D2E-3126-4A10-83A7-7C02B9D7B9BF}" srcOrd="1" destOrd="0" presId="urn:microsoft.com/office/officeart/2005/8/layout/target3"/>
    <dgm:cxn modelId="{B6F7BFDA-E7C7-4813-94C0-A9BFCEBAF8EA}" type="presParOf" srcId="{E2586D66-4F78-40FB-BEBA-B724F0D97FB6}" destId="{F116DEF0-4947-405B-BC42-D6D38BE9A2F0}" srcOrd="2" destOrd="0" presId="urn:microsoft.com/office/officeart/2005/8/layout/target3"/>
    <dgm:cxn modelId="{CC9B535D-B955-447F-B317-D614BC71C738}" type="presParOf" srcId="{E2586D66-4F78-40FB-BEBA-B724F0D97FB6}" destId="{F78C352D-8AF9-4C58-A4BA-AA4D7447CDB2}" srcOrd="3" destOrd="0" presId="urn:microsoft.com/office/officeart/2005/8/layout/target3"/>
    <dgm:cxn modelId="{3BFB7ACC-21E8-48B1-862F-3344079B108D}" type="presParOf" srcId="{E2586D66-4F78-40FB-BEBA-B724F0D97FB6}" destId="{7CB186DB-8C1D-4A66-8F90-34B0898F8B9A}" srcOrd="4" destOrd="0" presId="urn:microsoft.com/office/officeart/2005/8/layout/target3"/>
    <dgm:cxn modelId="{2B678DAD-181E-4EB6-B171-9883E11704EA}" type="presParOf" srcId="{E2586D66-4F78-40FB-BEBA-B724F0D97FB6}" destId="{13B9D1A9-7550-460B-932B-53A98F709AC5}" srcOrd="5" destOrd="0" presId="urn:microsoft.com/office/officeart/2005/8/layout/target3"/>
    <dgm:cxn modelId="{72E7E29F-4D6E-4CB2-8110-3E889322A42E}" type="presParOf" srcId="{E2586D66-4F78-40FB-BEBA-B724F0D97FB6}" destId="{7A85B6F1-BDC5-455A-9E28-CABE53F88101}" srcOrd="6" destOrd="0" presId="urn:microsoft.com/office/officeart/2005/8/layout/target3"/>
    <dgm:cxn modelId="{161314C9-93D6-4D5F-B106-55721552FC86}" type="presParOf" srcId="{E2586D66-4F78-40FB-BEBA-B724F0D97FB6}" destId="{AA2DC6A3-510B-438D-8B65-BCC64BD3C2C2}"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41FD366-D64F-454D-B686-04D2D37580A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A3A1860B-30C6-407E-8944-3343D7C10DB9}">
      <dgm:prSet/>
      <dgm:spPr/>
      <dgm:t>
        <a:bodyPr/>
        <a:lstStyle/>
        <a:p>
          <a:pPr rtl="0"/>
          <a:r>
            <a:rPr lang="es-CO" dirty="0" smtClean="0"/>
            <a:t>Dios no desea que algunos de nosotros nos hagamos ermitaños o monjes y nos retiremos del mundo para consagrarnos a la devoción. Nuestra vida debe ser como la vida de Cristo que estaba repartida entre la montaña y la multitud. </a:t>
          </a:r>
          <a:endParaRPr lang="es-CO" dirty="0"/>
        </a:p>
      </dgm:t>
    </dgm:pt>
    <dgm:pt modelId="{CC725920-78E4-4915-BD7B-2F0A1F59E93F}" type="parTrans" cxnId="{2E345842-51DB-4916-AB0E-E638F4231FBA}">
      <dgm:prSet/>
      <dgm:spPr/>
      <dgm:t>
        <a:bodyPr/>
        <a:lstStyle/>
        <a:p>
          <a:endParaRPr lang="es-CO"/>
        </a:p>
      </dgm:t>
    </dgm:pt>
    <dgm:pt modelId="{B805DFF6-3A3A-43E4-BF08-2EC258382764}" type="sibTrans" cxnId="{2E345842-51DB-4916-AB0E-E638F4231FBA}">
      <dgm:prSet/>
      <dgm:spPr/>
      <dgm:t>
        <a:bodyPr/>
        <a:lstStyle/>
        <a:p>
          <a:endParaRPr lang="es-CO"/>
        </a:p>
      </dgm:t>
    </dgm:pt>
    <dgm:pt modelId="{1EB8683E-D53C-4F9B-8695-E3BE8438BF6E}">
      <dgm:prSet/>
      <dgm:spPr>
        <a:solidFill>
          <a:srgbClr val="FF0000"/>
        </a:solidFill>
      </dgm:spPr>
      <dgm:t>
        <a:bodyPr/>
        <a:lstStyle/>
        <a:p>
          <a:pPr rtl="0"/>
          <a:r>
            <a:rPr lang="es-CO" dirty="0" smtClean="0"/>
            <a:t>El que no hace otra cosa sino orar, pronto dejará de hacerlo, o sus oraciones se transformarán en una rutina formal. Cuando los hombres se apartaran de la vida social, de la esfera del deber cristiano y de la obligación de llevar la cruz; cuando dejan de trabajar con fervor por el Maestro que trabajaba con devoción por ellos, pierden la finalidad de la oración y el incentivo para la devoción. </a:t>
          </a:r>
          <a:endParaRPr lang="es-CO" dirty="0"/>
        </a:p>
      </dgm:t>
    </dgm:pt>
    <dgm:pt modelId="{94DA16DD-943D-4181-BD12-5BB639FF1E70}" type="parTrans" cxnId="{DD9B974E-98E2-43AA-84EA-0CDDCAA3F2BB}">
      <dgm:prSet/>
      <dgm:spPr/>
      <dgm:t>
        <a:bodyPr/>
        <a:lstStyle/>
        <a:p>
          <a:endParaRPr lang="es-CO"/>
        </a:p>
      </dgm:t>
    </dgm:pt>
    <dgm:pt modelId="{1F9E2739-4522-4CA2-A9A8-80CFDE420887}" type="sibTrans" cxnId="{DD9B974E-98E2-43AA-84EA-0CDDCAA3F2BB}">
      <dgm:prSet/>
      <dgm:spPr/>
      <dgm:t>
        <a:bodyPr/>
        <a:lstStyle/>
        <a:p>
          <a:endParaRPr lang="es-CO"/>
        </a:p>
      </dgm:t>
    </dgm:pt>
    <dgm:pt modelId="{9F16CC1E-1827-453F-913C-34423A97E94A}">
      <dgm:prSet custT="1"/>
      <dgm:spPr/>
      <dgm:t>
        <a:bodyPr/>
        <a:lstStyle/>
        <a:p>
          <a:pPr rtl="0"/>
          <a:r>
            <a:rPr lang="es-CO" sz="2000" dirty="0" smtClean="0"/>
            <a:t>Sus oraciones llegan a ser personales y egoístas; no pueden orar por las necesidades de la humanidad o por el reino de Cristo, ni pedir la fuerza necesaria para trabajar.</a:t>
          </a:r>
          <a:endParaRPr lang="es-CO" sz="2000" dirty="0"/>
        </a:p>
      </dgm:t>
    </dgm:pt>
    <dgm:pt modelId="{84BC25C7-1D52-46BD-A7A3-82AA0534609D}" type="parTrans" cxnId="{169B2273-A112-4726-B5A3-8A5B8EC93C56}">
      <dgm:prSet/>
      <dgm:spPr/>
      <dgm:t>
        <a:bodyPr/>
        <a:lstStyle/>
        <a:p>
          <a:endParaRPr lang="es-CO"/>
        </a:p>
      </dgm:t>
    </dgm:pt>
    <dgm:pt modelId="{999607E6-64F5-47F9-B5CA-E7FDCEB93031}" type="sibTrans" cxnId="{169B2273-A112-4726-B5A3-8A5B8EC93C56}">
      <dgm:prSet/>
      <dgm:spPr/>
      <dgm:t>
        <a:bodyPr/>
        <a:lstStyle/>
        <a:p>
          <a:endParaRPr lang="es-CO"/>
        </a:p>
      </dgm:t>
    </dgm:pt>
    <dgm:pt modelId="{B502AD58-716D-41F7-84C2-7B87B67728E9}" type="pres">
      <dgm:prSet presAssocID="{D41FD366-D64F-454D-B686-04D2D37580AB}" presName="linearFlow" presStyleCnt="0">
        <dgm:presLayoutVars>
          <dgm:dir/>
          <dgm:resizeHandles val="exact"/>
        </dgm:presLayoutVars>
      </dgm:prSet>
      <dgm:spPr/>
    </dgm:pt>
    <dgm:pt modelId="{0497B372-CE0E-458F-8469-6B22BD2D9299}" type="pres">
      <dgm:prSet presAssocID="{A3A1860B-30C6-407E-8944-3343D7C10DB9}" presName="composite" presStyleCnt="0"/>
      <dgm:spPr/>
    </dgm:pt>
    <dgm:pt modelId="{8909AADB-06D0-4116-886A-57BB53B19B13}" type="pres">
      <dgm:prSet presAssocID="{A3A1860B-30C6-407E-8944-3343D7C10DB9}" presName="imgShp" presStyleLbl="fgImgPlace1" presStyleIdx="0" presStyleCnt="3" custScaleX="94670" custLinFactNeighborX="-34637" custLinFactNeighborY="4225"/>
      <dgm:spPr>
        <a:blipFill rotWithShape="1">
          <a:blip xmlns:r="http://schemas.openxmlformats.org/officeDocument/2006/relationships" r:embed="rId1"/>
          <a:stretch>
            <a:fillRect/>
          </a:stretch>
        </a:blipFill>
      </dgm:spPr>
    </dgm:pt>
    <dgm:pt modelId="{1380F004-3C43-4E04-BF9E-B55B3EACE91C}" type="pres">
      <dgm:prSet presAssocID="{A3A1860B-30C6-407E-8944-3343D7C10DB9}" presName="txShp" presStyleLbl="node1" presStyleIdx="0" presStyleCnt="3" custScaleX="134452">
        <dgm:presLayoutVars>
          <dgm:bulletEnabled val="1"/>
        </dgm:presLayoutVars>
      </dgm:prSet>
      <dgm:spPr/>
    </dgm:pt>
    <dgm:pt modelId="{08C97801-39AB-472E-9186-F65D00191246}" type="pres">
      <dgm:prSet presAssocID="{B805DFF6-3A3A-43E4-BF08-2EC258382764}" presName="spacing" presStyleCnt="0"/>
      <dgm:spPr/>
    </dgm:pt>
    <dgm:pt modelId="{75FA195A-5BF5-4AFD-8348-2C2FE79A9F05}" type="pres">
      <dgm:prSet presAssocID="{1EB8683E-D53C-4F9B-8695-E3BE8438BF6E}" presName="composite" presStyleCnt="0"/>
      <dgm:spPr/>
    </dgm:pt>
    <dgm:pt modelId="{3334E12D-85A8-469B-A4CF-4314FE918127}" type="pres">
      <dgm:prSet presAssocID="{1EB8683E-D53C-4F9B-8695-E3BE8438BF6E}" presName="imgShp" presStyleLbl="fgImgPlace1" presStyleIdx="1" presStyleCnt="3" custScaleX="92004" custLinFactNeighborX="-45392" custLinFactNeighborY="5565"/>
      <dgm:spPr>
        <a:blipFill rotWithShape="1">
          <a:blip xmlns:r="http://schemas.openxmlformats.org/officeDocument/2006/relationships" r:embed="rId2"/>
          <a:stretch>
            <a:fillRect/>
          </a:stretch>
        </a:blipFill>
      </dgm:spPr>
    </dgm:pt>
    <dgm:pt modelId="{A9CD5C63-DAA0-485E-8207-99339F9F1F70}" type="pres">
      <dgm:prSet presAssocID="{1EB8683E-D53C-4F9B-8695-E3BE8438BF6E}" presName="txShp" presStyleLbl="node1" presStyleIdx="1" presStyleCnt="3" custScaleX="136608">
        <dgm:presLayoutVars>
          <dgm:bulletEnabled val="1"/>
        </dgm:presLayoutVars>
      </dgm:prSet>
      <dgm:spPr/>
    </dgm:pt>
    <dgm:pt modelId="{C43068DB-DE5B-49E8-A3E2-EFD4B3C9CD54}" type="pres">
      <dgm:prSet presAssocID="{1F9E2739-4522-4CA2-A9A8-80CFDE420887}" presName="spacing" presStyleCnt="0"/>
      <dgm:spPr/>
    </dgm:pt>
    <dgm:pt modelId="{43957C29-5469-4244-840D-912013666423}" type="pres">
      <dgm:prSet presAssocID="{9F16CC1E-1827-453F-913C-34423A97E94A}" presName="composite" presStyleCnt="0"/>
      <dgm:spPr/>
    </dgm:pt>
    <dgm:pt modelId="{DDC3C010-0542-4B31-B4B9-65DAF10B8888}" type="pres">
      <dgm:prSet presAssocID="{9F16CC1E-1827-453F-913C-34423A97E94A}" presName="imgShp" presStyleLbl="fgImgPlace1" presStyleIdx="2" presStyleCnt="3" custScaleX="94670" custLinFactNeighborX="-38869" custLinFactNeighborY="-1560"/>
      <dgm:spPr>
        <a:blipFill rotWithShape="1">
          <a:blip xmlns:r="http://schemas.openxmlformats.org/officeDocument/2006/relationships" r:embed="rId3"/>
          <a:stretch>
            <a:fillRect/>
          </a:stretch>
        </a:blipFill>
      </dgm:spPr>
    </dgm:pt>
    <dgm:pt modelId="{EEA3190D-6B8F-4FE9-B202-B5FF0D96D959}" type="pres">
      <dgm:prSet presAssocID="{9F16CC1E-1827-453F-913C-34423A97E94A}" presName="txShp" presStyleLbl="node1" presStyleIdx="2" presStyleCnt="3" custScaleX="134209">
        <dgm:presLayoutVars>
          <dgm:bulletEnabled val="1"/>
        </dgm:presLayoutVars>
      </dgm:prSet>
      <dgm:spPr/>
      <dgm:t>
        <a:bodyPr/>
        <a:lstStyle/>
        <a:p>
          <a:endParaRPr lang="es-CO"/>
        </a:p>
      </dgm:t>
    </dgm:pt>
  </dgm:ptLst>
  <dgm:cxnLst>
    <dgm:cxn modelId="{517998A7-E07A-419A-BFDF-67649058FCB1}" type="presOf" srcId="{A3A1860B-30C6-407E-8944-3343D7C10DB9}" destId="{1380F004-3C43-4E04-BF9E-B55B3EACE91C}" srcOrd="0" destOrd="0" presId="urn:microsoft.com/office/officeart/2005/8/layout/vList3"/>
    <dgm:cxn modelId="{DD9B974E-98E2-43AA-84EA-0CDDCAA3F2BB}" srcId="{D41FD366-D64F-454D-B686-04D2D37580AB}" destId="{1EB8683E-D53C-4F9B-8695-E3BE8438BF6E}" srcOrd="1" destOrd="0" parTransId="{94DA16DD-943D-4181-BD12-5BB639FF1E70}" sibTransId="{1F9E2739-4522-4CA2-A9A8-80CFDE420887}"/>
    <dgm:cxn modelId="{F1B279AF-CDC8-490C-8BB9-382D333D0A64}" type="presOf" srcId="{1EB8683E-D53C-4F9B-8695-E3BE8438BF6E}" destId="{A9CD5C63-DAA0-485E-8207-99339F9F1F70}" srcOrd="0" destOrd="0" presId="urn:microsoft.com/office/officeart/2005/8/layout/vList3"/>
    <dgm:cxn modelId="{B03D290E-AF40-483C-B8D7-2253B01D60F6}" type="presOf" srcId="{D41FD366-D64F-454D-B686-04D2D37580AB}" destId="{B502AD58-716D-41F7-84C2-7B87B67728E9}" srcOrd="0" destOrd="0" presId="urn:microsoft.com/office/officeart/2005/8/layout/vList3"/>
    <dgm:cxn modelId="{169B2273-A112-4726-B5A3-8A5B8EC93C56}" srcId="{D41FD366-D64F-454D-B686-04D2D37580AB}" destId="{9F16CC1E-1827-453F-913C-34423A97E94A}" srcOrd="2" destOrd="0" parTransId="{84BC25C7-1D52-46BD-A7A3-82AA0534609D}" sibTransId="{999607E6-64F5-47F9-B5CA-E7FDCEB93031}"/>
    <dgm:cxn modelId="{D3F1D912-E234-4FC6-AC67-ECC1D70BD1E2}" type="presOf" srcId="{9F16CC1E-1827-453F-913C-34423A97E94A}" destId="{EEA3190D-6B8F-4FE9-B202-B5FF0D96D959}" srcOrd="0" destOrd="0" presId="urn:microsoft.com/office/officeart/2005/8/layout/vList3"/>
    <dgm:cxn modelId="{2E345842-51DB-4916-AB0E-E638F4231FBA}" srcId="{D41FD366-D64F-454D-B686-04D2D37580AB}" destId="{A3A1860B-30C6-407E-8944-3343D7C10DB9}" srcOrd="0" destOrd="0" parTransId="{CC725920-78E4-4915-BD7B-2F0A1F59E93F}" sibTransId="{B805DFF6-3A3A-43E4-BF08-2EC258382764}"/>
    <dgm:cxn modelId="{DD5087AA-7F5F-49F0-9284-3FD5A6B6A97E}" type="presParOf" srcId="{B502AD58-716D-41F7-84C2-7B87B67728E9}" destId="{0497B372-CE0E-458F-8469-6B22BD2D9299}" srcOrd="0" destOrd="0" presId="urn:microsoft.com/office/officeart/2005/8/layout/vList3"/>
    <dgm:cxn modelId="{60E79284-25AC-436F-B24A-28C231C0D545}" type="presParOf" srcId="{0497B372-CE0E-458F-8469-6B22BD2D9299}" destId="{8909AADB-06D0-4116-886A-57BB53B19B13}" srcOrd="0" destOrd="0" presId="urn:microsoft.com/office/officeart/2005/8/layout/vList3"/>
    <dgm:cxn modelId="{E0AA9DA5-8930-4C72-94A8-B5EFFE5B138D}" type="presParOf" srcId="{0497B372-CE0E-458F-8469-6B22BD2D9299}" destId="{1380F004-3C43-4E04-BF9E-B55B3EACE91C}" srcOrd="1" destOrd="0" presId="urn:microsoft.com/office/officeart/2005/8/layout/vList3"/>
    <dgm:cxn modelId="{5AA06F5D-8AFE-4301-AF87-DADE38D83ADC}" type="presParOf" srcId="{B502AD58-716D-41F7-84C2-7B87B67728E9}" destId="{08C97801-39AB-472E-9186-F65D00191246}" srcOrd="1" destOrd="0" presId="urn:microsoft.com/office/officeart/2005/8/layout/vList3"/>
    <dgm:cxn modelId="{549E9210-0C21-41F8-A3E9-6DDC6CBF521A}" type="presParOf" srcId="{B502AD58-716D-41F7-84C2-7B87B67728E9}" destId="{75FA195A-5BF5-4AFD-8348-2C2FE79A9F05}" srcOrd="2" destOrd="0" presId="urn:microsoft.com/office/officeart/2005/8/layout/vList3"/>
    <dgm:cxn modelId="{30DB54BC-E14A-4BCC-96A3-75AD865BD64D}" type="presParOf" srcId="{75FA195A-5BF5-4AFD-8348-2C2FE79A9F05}" destId="{3334E12D-85A8-469B-A4CF-4314FE918127}" srcOrd="0" destOrd="0" presId="urn:microsoft.com/office/officeart/2005/8/layout/vList3"/>
    <dgm:cxn modelId="{1DACFA94-84E4-499E-91DC-38B5F2F9E392}" type="presParOf" srcId="{75FA195A-5BF5-4AFD-8348-2C2FE79A9F05}" destId="{A9CD5C63-DAA0-485E-8207-99339F9F1F70}" srcOrd="1" destOrd="0" presId="urn:microsoft.com/office/officeart/2005/8/layout/vList3"/>
    <dgm:cxn modelId="{41D0915E-693C-4328-9AC8-3DE586C1427B}" type="presParOf" srcId="{B502AD58-716D-41F7-84C2-7B87B67728E9}" destId="{C43068DB-DE5B-49E8-A3E2-EFD4B3C9CD54}" srcOrd="3" destOrd="0" presId="urn:microsoft.com/office/officeart/2005/8/layout/vList3"/>
    <dgm:cxn modelId="{A1B5099E-F75B-48C3-BC84-103D93669348}" type="presParOf" srcId="{B502AD58-716D-41F7-84C2-7B87B67728E9}" destId="{43957C29-5469-4244-840D-912013666423}" srcOrd="4" destOrd="0" presId="urn:microsoft.com/office/officeart/2005/8/layout/vList3"/>
    <dgm:cxn modelId="{0D07E488-0D9A-4D98-AF9D-8D4CB5EA95FA}" type="presParOf" srcId="{43957C29-5469-4244-840D-912013666423}" destId="{DDC3C010-0542-4B31-B4B9-65DAF10B8888}" srcOrd="0" destOrd="0" presId="urn:microsoft.com/office/officeart/2005/8/layout/vList3"/>
    <dgm:cxn modelId="{BC5F499A-52DF-4367-8990-359C6FBC28BA}" type="presParOf" srcId="{43957C29-5469-4244-840D-912013666423}" destId="{EEA3190D-6B8F-4FE9-B202-B5FF0D96D95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06FEF65-B479-444D-99F2-62927DEBA8C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6AC0EE2D-8F85-416A-BFE3-71CC3D16702F}">
      <dgm:prSet/>
      <dgm:spPr/>
      <dgm:t>
        <a:bodyPr/>
        <a:lstStyle/>
        <a:p>
          <a:pPr rtl="0"/>
          <a:r>
            <a:rPr lang="es-CO" u="sng" dirty="0" smtClean="0"/>
            <a:t>Sufrimos una pérdida cuando descuidamos el privilegio de asociarnos con otros para fortalecernos y darnos ánimo en el servicio de Dios</a:t>
          </a:r>
          <a:r>
            <a:rPr lang="es-CO" dirty="0" smtClean="0"/>
            <a:t>. Las verdades de su Palabra pierden su vivacidad e importancia en nuestra mente. </a:t>
          </a:r>
          <a:r>
            <a:rPr lang="es-CO" u="sng" dirty="0" smtClean="0"/>
            <a:t>Nuestros corazones dejan de ser iluminados y vivificados por su influencia santificadora y nuestra espiritualidad declina</a:t>
          </a:r>
          <a:r>
            <a:rPr lang="es-CO" dirty="0" smtClean="0"/>
            <a:t>. </a:t>
          </a:r>
          <a:endParaRPr lang="es-CO" dirty="0"/>
        </a:p>
      </dgm:t>
    </dgm:pt>
    <dgm:pt modelId="{4162D929-5E6A-4D20-9AA8-F1AE005ED76D}" type="parTrans" cxnId="{2491AB7E-B24A-4EEE-83FB-5DE41E128352}">
      <dgm:prSet/>
      <dgm:spPr/>
      <dgm:t>
        <a:bodyPr/>
        <a:lstStyle/>
        <a:p>
          <a:endParaRPr lang="es-CO"/>
        </a:p>
      </dgm:t>
    </dgm:pt>
    <dgm:pt modelId="{476F66D3-A486-45EB-956C-EAACB3F8C298}" type="sibTrans" cxnId="{2491AB7E-B24A-4EEE-83FB-5DE41E128352}">
      <dgm:prSet/>
      <dgm:spPr/>
      <dgm:t>
        <a:bodyPr/>
        <a:lstStyle/>
        <a:p>
          <a:endParaRPr lang="es-CO"/>
        </a:p>
      </dgm:t>
    </dgm:pt>
    <dgm:pt modelId="{C07795FD-A067-4F34-9BB8-B486941D6081}">
      <dgm:prSet/>
      <dgm:spPr/>
      <dgm:t>
        <a:bodyPr/>
        <a:lstStyle/>
        <a:p>
          <a:pPr rtl="0"/>
          <a:r>
            <a:rPr lang="es-CO" dirty="0" smtClean="0"/>
            <a:t>En nuestra asociación como cristianos perdemos mucho por falta de simpatías mutuas. </a:t>
          </a:r>
          <a:r>
            <a:rPr lang="es-CO" b="1" u="sng" dirty="0" smtClean="0"/>
            <a:t>El que se encierra en sí mismo no cumple la misión que Dios le ha designado</a:t>
          </a:r>
          <a:r>
            <a:rPr lang="es-CO" dirty="0" smtClean="0"/>
            <a:t>. El ejercicio apropiado de los elementos sociales de nuestra naturaleza nos ayuda a simpatizar con otros y es un medio de desarrollarnos y fortalecernos en el servicio de Dios.</a:t>
          </a:r>
          <a:endParaRPr lang="es-CO" dirty="0"/>
        </a:p>
      </dgm:t>
    </dgm:pt>
    <dgm:pt modelId="{68283E76-7408-40FF-B38B-1DC1797A1C97}" type="parTrans" cxnId="{672D9566-3A46-430D-B7EB-D60C46DFA1ED}">
      <dgm:prSet/>
      <dgm:spPr/>
      <dgm:t>
        <a:bodyPr/>
        <a:lstStyle/>
        <a:p>
          <a:endParaRPr lang="es-CO"/>
        </a:p>
      </dgm:t>
    </dgm:pt>
    <dgm:pt modelId="{4088C863-0B48-4733-814C-19B624CE1039}" type="sibTrans" cxnId="{672D9566-3A46-430D-B7EB-D60C46DFA1ED}">
      <dgm:prSet/>
      <dgm:spPr/>
      <dgm:t>
        <a:bodyPr/>
        <a:lstStyle/>
        <a:p>
          <a:endParaRPr lang="es-CO"/>
        </a:p>
      </dgm:t>
    </dgm:pt>
    <dgm:pt modelId="{C550E2E1-BE1A-45CC-AB9A-42841225CAB8}" type="pres">
      <dgm:prSet presAssocID="{D06FEF65-B479-444D-99F2-62927DEBA8C6}" presName="Name0" presStyleCnt="0">
        <dgm:presLayoutVars>
          <dgm:chMax val="7"/>
          <dgm:dir/>
          <dgm:animLvl val="lvl"/>
          <dgm:resizeHandles val="exact"/>
        </dgm:presLayoutVars>
      </dgm:prSet>
      <dgm:spPr/>
    </dgm:pt>
    <dgm:pt modelId="{A2CF5C8B-15B2-4133-9387-27BE18E35ACA}" type="pres">
      <dgm:prSet presAssocID="{6AC0EE2D-8F85-416A-BFE3-71CC3D16702F}" presName="circle1" presStyleLbl="node1" presStyleIdx="0" presStyleCnt="2"/>
      <dgm:spPr>
        <a:blipFill rotWithShape="0">
          <a:blip xmlns:r="http://schemas.openxmlformats.org/officeDocument/2006/relationships" r:embed="rId1"/>
          <a:stretch>
            <a:fillRect/>
          </a:stretch>
        </a:blipFill>
      </dgm:spPr>
    </dgm:pt>
    <dgm:pt modelId="{FC71FD48-E81C-4381-B34F-538FBB94875E}" type="pres">
      <dgm:prSet presAssocID="{6AC0EE2D-8F85-416A-BFE3-71CC3D16702F}" presName="space" presStyleCnt="0"/>
      <dgm:spPr/>
    </dgm:pt>
    <dgm:pt modelId="{DDC4E4FA-7188-48D2-8365-62B07BF1C4F9}" type="pres">
      <dgm:prSet presAssocID="{6AC0EE2D-8F85-416A-BFE3-71CC3D16702F}" presName="rect1" presStyleLbl="alignAcc1" presStyleIdx="0" presStyleCnt="2"/>
      <dgm:spPr/>
    </dgm:pt>
    <dgm:pt modelId="{AC8BB296-B45F-4E72-98BA-6DDE1E3918E0}" type="pres">
      <dgm:prSet presAssocID="{C07795FD-A067-4F34-9BB8-B486941D6081}" presName="vertSpace2" presStyleLbl="node1" presStyleIdx="0" presStyleCnt="2"/>
      <dgm:spPr/>
    </dgm:pt>
    <dgm:pt modelId="{270AA34C-F5F3-4BCC-B96B-ED2D61D52CA3}" type="pres">
      <dgm:prSet presAssocID="{C07795FD-A067-4F34-9BB8-B486941D6081}" presName="circle2" presStyleLbl="node1" presStyleIdx="1" presStyleCnt="2" custScaleX="1949"/>
      <dgm:spPr/>
    </dgm:pt>
    <dgm:pt modelId="{A0970CBC-0118-4293-ADBA-C56BBC8956E7}" type="pres">
      <dgm:prSet presAssocID="{C07795FD-A067-4F34-9BB8-B486941D6081}" presName="rect2" presStyleLbl="alignAcc1" presStyleIdx="1" presStyleCnt="2"/>
      <dgm:spPr/>
    </dgm:pt>
    <dgm:pt modelId="{2DA89D50-A16A-489B-A562-021C1249800E}" type="pres">
      <dgm:prSet presAssocID="{6AC0EE2D-8F85-416A-BFE3-71CC3D16702F}" presName="rect1ParTxNoCh" presStyleLbl="alignAcc1" presStyleIdx="1" presStyleCnt="2">
        <dgm:presLayoutVars>
          <dgm:chMax val="1"/>
          <dgm:bulletEnabled val="1"/>
        </dgm:presLayoutVars>
      </dgm:prSet>
      <dgm:spPr/>
    </dgm:pt>
    <dgm:pt modelId="{B091AA21-F566-4878-82C6-809116A570FE}" type="pres">
      <dgm:prSet presAssocID="{C07795FD-A067-4F34-9BB8-B486941D6081}" presName="rect2ParTxNoCh" presStyleLbl="alignAcc1" presStyleIdx="1" presStyleCnt="2">
        <dgm:presLayoutVars>
          <dgm:chMax val="1"/>
          <dgm:bulletEnabled val="1"/>
        </dgm:presLayoutVars>
      </dgm:prSet>
      <dgm:spPr/>
    </dgm:pt>
  </dgm:ptLst>
  <dgm:cxnLst>
    <dgm:cxn modelId="{D4204F8C-60E5-457C-884C-097CABD2CB64}" type="presOf" srcId="{C07795FD-A067-4F34-9BB8-B486941D6081}" destId="{B091AA21-F566-4878-82C6-809116A570FE}" srcOrd="1" destOrd="0" presId="urn:microsoft.com/office/officeart/2005/8/layout/target3"/>
    <dgm:cxn modelId="{540DE963-65DA-45FC-8308-620F6259F475}" type="presOf" srcId="{D06FEF65-B479-444D-99F2-62927DEBA8C6}" destId="{C550E2E1-BE1A-45CC-AB9A-42841225CAB8}" srcOrd="0" destOrd="0" presId="urn:microsoft.com/office/officeart/2005/8/layout/target3"/>
    <dgm:cxn modelId="{F3725787-6444-4ACC-9BCF-21FB9218E15F}" type="presOf" srcId="{C07795FD-A067-4F34-9BB8-B486941D6081}" destId="{A0970CBC-0118-4293-ADBA-C56BBC8956E7}" srcOrd="0" destOrd="0" presId="urn:microsoft.com/office/officeart/2005/8/layout/target3"/>
    <dgm:cxn modelId="{C0DD8FB7-A935-4AEB-A5F1-E9A04829508E}" type="presOf" srcId="{6AC0EE2D-8F85-416A-BFE3-71CC3D16702F}" destId="{DDC4E4FA-7188-48D2-8365-62B07BF1C4F9}" srcOrd="0" destOrd="0" presId="urn:microsoft.com/office/officeart/2005/8/layout/target3"/>
    <dgm:cxn modelId="{672D9566-3A46-430D-B7EB-D60C46DFA1ED}" srcId="{D06FEF65-B479-444D-99F2-62927DEBA8C6}" destId="{C07795FD-A067-4F34-9BB8-B486941D6081}" srcOrd="1" destOrd="0" parTransId="{68283E76-7408-40FF-B38B-1DC1797A1C97}" sibTransId="{4088C863-0B48-4733-814C-19B624CE1039}"/>
    <dgm:cxn modelId="{2491AB7E-B24A-4EEE-83FB-5DE41E128352}" srcId="{D06FEF65-B479-444D-99F2-62927DEBA8C6}" destId="{6AC0EE2D-8F85-416A-BFE3-71CC3D16702F}" srcOrd="0" destOrd="0" parTransId="{4162D929-5E6A-4D20-9AA8-F1AE005ED76D}" sibTransId="{476F66D3-A486-45EB-956C-EAACB3F8C298}"/>
    <dgm:cxn modelId="{48CD99A8-4711-4C06-8AC1-98327807176F}" type="presOf" srcId="{6AC0EE2D-8F85-416A-BFE3-71CC3D16702F}" destId="{2DA89D50-A16A-489B-A562-021C1249800E}" srcOrd="1" destOrd="0" presId="urn:microsoft.com/office/officeart/2005/8/layout/target3"/>
    <dgm:cxn modelId="{AC1B0633-8401-44CB-9D0E-C883A8FC5869}" type="presParOf" srcId="{C550E2E1-BE1A-45CC-AB9A-42841225CAB8}" destId="{A2CF5C8B-15B2-4133-9387-27BE18E35ACA}" srcOrd="0" destOrd="0" presId="urn:microsoft.com/office/officeart/2005/8/layout/target3"/>
    <dgm:cxn modelId="{F86133BB-1B73-4FF2-9D2F-D9F2513BF03D}" type="presParOf" srcId="{C550E2E1-BE1A-45CC-AB9A-42841225CAB8}" destId="{FC71FD48-E81C-4381-B34F-538FBB94875E}" srcOrd="1" destOrd="0" presId="urn:microsoft.com/office/officeart/2005/8/layout/target3"/>
    <dgm:cxn modelId="{9EEB0CC0-D6DF-4919-96DC-BCB7B1F60D15}" type="presParOf" srcId="{C550E2E1-BE1A-45CC-AB9A-42841225CAB8}" destId="{DDC4E4FA-7188-48D2-8365-62B07BF1C4F9}" srcOrd="2" destOrd="0" presId="urn:microsoft.com/office/officeart/2005/8/layout/target3"/>
    <dgm:cxn modelId="{27B42668-F91D-4D70-8C2E-EB5532E27821}" type="presParOf" srcId="{C550E2E1-BE1A-45CC-AB9A-42841225CAB8}" destId="{AC8BB296-B45F-4E72-98BA-6DDE1E3918E0}" srcOrd="3" destOrd="0" presId="urn:microsoft.com/office/officeart/2005/8/layout/target3"/>
    <dgm:cxn modelId="{940D4505-2923-4880-AB2B-2519FC53C13D}" type="presParOf" srcId="{C550E2E1-BE1A-45CC-AB9A-42841225CAB8}" destId="{270AA34C-F5F3-4BCC-B96B-ED2D61D52CA3}" srcOrd="4" destOrd="0" presId="urn:microsoft.com/office/officeart/2005/8/layout/target3"/>
    <dgm:cxn modelId="{D176733B-3836-4A4B-A5A9-DB6119ACB5E6}" type="presParOf" srcId="{C550E2E1-BE1A-45CC-AB9A-42841225CAB8}" destId="{A0970CBC-0118-4293-ADBA-C56BBC8956E7}" srcOrd="5" destOrd="0" presId="urn:microsoft.com/office/officeart/2005/8/layout/target3"/>
    <dgm:cxn modelId="{D13B5AB4-A89F-4857-8586-8489B74F02E5}" type="presParOf" srcId="{C550E2E1-BE1A-45CC-AB9A-42841225CAB8}" destId="{2DA89D50-A16A-489B-A562-021C1249800E}" srcOrd="6" destOrd="0" presId="urn:microsoft.com/office/officeart/2005/8/layout/target3"/>
    <dgm:cxn modelId="{7410AE91-8CC4-487E-8276-43EF0CACAD7F}" type="presParOf" srcId="{C550E2E1-BE1A-45CC-AB9A-42841225CAB8}" destId="{B091AA21-F566-4878-82C6-809116A570FE}"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C96BE89-0DAE-40B6-ACF4-A9F1C8E2417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A924953-F46A-4944-AB34-39719359323E}">
      <dgm:prSet/>
      <dgm:spPr>
        <a:solidFill>
          <a:srgbClr val="002060"/>
        </a:solidFill>
        <a:ln>
          <a:solidFill>
            <a:srgbClr val="FF0000"/>
          </a:solidFill>
        </a:ln>
      </dgm:spPr>
      <dgm:t>
        <a:bodyPr/>
        <a:lstStyle/>
        <a:p>
          <a:pPr rtl="0"/>
          <a:r>
            <a:rPr lang="es-CO" dirty="0" smtClean="0"/>
            <a:t>Si tan sólo pensáramos en Dios tan a menudo como tenemos evidencia de su cuidado por nosotros, le tendríamos siempre presente en nuestros pensamientos y nos deleitaríamos en hablar de él y en alabarle. Hablamos de cosas temporales porque ellas nos interesa; hablamos de nuestros amigos porque le amamos y nuestras alegrías y tristezas están ligadas con ellos. Sin embargo tenemos rezones infinitamente mayores para amar a Dios más que a nuestros amigos terrenales y debería ser lo más natural del mundo tenerlo como el primero en todos nuestros pensamientos y hablar y de su poder. </a:t>
          </a:r>
          <a:endParaRPr lang="es-CO" dirty="0"/>
        </a:p>
      </dgm:t>
    </dgm:pt>
    <dgm:pt modelId="{AC8CC8E3-169B-4803-BDB0-644EF3C2E3F6}" type="parTrans" cxnId="{DCFAEE5E-3B89-4678-AE8F-A169EE8982F5}">
      <dgm:prSet/>
      <dgm:spPr/>
      <dgm:t>
        <a:bodyPr/>
        <a:lstStyle/>
        <a:p>
          <a:endParaRPr lang="es-CO"/>
        </a:p>
      </dgm:t>
    </dgm:pt>
    <dgm:pt modelId="{C2AC072A-241F-4A75-8FCF-F701EF870B58}" type="sibTrans" cxnId="{DCFAEE5E-3B89-4678-AE8F-A169EE8982F5}">
      <dgm:prSet/>
      <dgm:spPr/>
      <dgm:t>
        <a:bodyPr/>
        <a:lstStyle/>
        <a:p>
          <a:endParaRPr lang="es-CO"/>
        </a:p>
      </dgm:t>
    </dgm:pt>
    <dgm:pt modelId="{FD993A53-D215-4716-886F-C8D5746A79CD}">
      <dgm:prSet/>
      <dgm:spPr>
        <a:solidFill>
          <a:srgbClr val="002060"/>
        </a:solidFill>
        <a:ln>
          <a:solidFill>
            <a:srgbClr val="FF0000"/>
          </a:solidFill>
        </a:ln>
      </dgm:spPr>
      <dgm:t>
        <a:bodyPr/>
        <a:lstStyle/>
        <a:p>
          <a:pPr rtl="0"/>
          <a:r>
            <a:rPr lang="es-CO" dirty="0" smtClean="0"/>
            <a:t>Los preciosos dones que nos ha concedido no tenían el fin de absorber nuestros pensamientos y amor que no tuviéramos nada que ofrendar a Dios; antes bien, deben recordarnos constantemente de él y unirnos con lazos de amor y gratitud a nuestro Benefactor celestial. Vivimos demasiado apegados a lo terreno, levantemos nuestros ojos hacia la puerta abierta del santuario celestial, donde la luz de la gloria de Dios brilla en la faz de Cristo, quien "puede también salvar perpetuamente a los que por él se acercan a Dios." </a:t>
          </a:r>
          <a:r>
            <a:rPr lang="es-CO" u="sng" dirty="0" smtClean="0"/>
            <a:t>(Hebreos 11:25).</a:t>
          </a:r>
          <a:endParaRPr lang="es-CO" u="sng" dirty="0"/>
        </a:p>
      </dgm:t>
    </dgm:pt>
    <dgm:pt modelId="{0FA998B1-FF3F-43CA-9B99-544A28AE80A0}" type="parTrans" cxnId="{1721EF38-6BB5-49CB-8153-3F80120F0E0C}">
      <dgm:prSet/>
      <dgm:spPr/>
      <dgm:t>
        <a:bodyPr/>
        <a:lstStyle/>
        <a:p>
          <a:endParaRPr lang="es-CO"/>
        </a:p>
      </dgm:t>
    </dgm:pt>
    <dgm:pt modelId="{2B9F8A71-104D-43A7-89B8-A717FACF4C5E}" type="sibTrans" cxnId="{1721EF38-6BB5-49CB-8153-3F80120F0E0C}">
      <dgm:prSet/>
      <dgm:spPr/>
      <dgm:t>
        <a:bodyPr/>
        <a:lstStyle/>
        <a:p>
          <a:endParaRPr lang="es-CO"/>
        </a:p>
      </dgm:t>
    </dgm:pt>
    <dgm:pt modelId="{8E8A6EC2-DAA2-4014-80E8-61075F75D54F}" type="pres">
      <dgm:prSet presAssocID="{CC96BE89-0DAE-40B6-ACF4-A9F1C8E24171}" presName="linear" presStyleCnt="0">
        <dgm:presLayoutVars>
          <dgm:animLvl val="lvl"/>
          <dgm:resizeHandles val="exact"/>
        </dgm:presLayoutVars>
      </dgm:prSet>
      <dgm:spPr/>
    </dgm:pt>
    <dgm:pt modelId="{DCE6A305-1FC2-493E-B10C-030890C9B45A}" type="pres">
      <dgm:prSet presAssocID="{0A924953-F46A-4944-AB34-39719359323E}" presName="parentText" presStyleLbl="node1" presStyleIdx="0" presStyleCnt="2">
        <dgm:presLayoutVars>
          <dgm:chMax val="0"/>
          <dgm:bulletEnabled val="1"/>
        </dgm:presLayoutVars>
      </dgm:prSet>
      <dgm:spPr/>
    </dgm:pt>
    <dgm:pt modelId="{07C46014-A609-43DD-8252-45E70FE3DD4E}" type="pres">
      <dgm:prSet presAssocID="{C2AC072A-241F-4A75-8FCF-F701EF870B58}" presName="spacer" presStyleCnt="0"/>
      <dgm:spPr/>
    </dgm:pt>
    <dgm:pt modelId="{6D25D118-D1C1-4965-9DCE-5403F465A8ED}" type="pres">
      <dgm:prSet presAssocID="{FD993A53-D215-4716-886F-C8D5746A79CD}" presName="parentText" presStyleLbl="node1" presStyleIdx="1" presStyleCnt="2">
        <dgm:presLayoutVars>
          <dgm:chMax val="0"/>
          <dgm:bulletEnabled val="1"/>
        </dgm:presLayoutVars>
      </dgm:prSet>
      <dgm:spPr/>
    </dgm:pt>
  </dgm:ptLst>
  <dgm:cxnLst>
    <dgm:cxn modelId="{047767B4-809A-4037-9531-E2D7B7EFE338}" type="presOf" srcId="{0A924953-F46A-4944-AB34-39719359323E}" destId="{DCE6A305-1FC2-493E-B10C-030890C9B45A}" srcOrd="0" destOrd="0" presId="urn:microsoft.com/office/officeart/2005/8/layout/vList2"/>
    <dgm:cxn modelId="{DCFAEE5E-3B89-4678-AE8F-A169EE8982F5}" srcId="{CC96BE89-0DAE-40B6-ACF4-A9F1C8E24171}" destId="{0A924953-F46A-4944-AB34-39719359323E}" srcOrd="0" destOrd="0" parTransId="{AC8CC8E3-169B-4803-BDB0-644EF3C2E3F6}" sibTransId="{C2AC072A-241F-4A75-8FCF-F701EF870B58}"/>
    <dgm:cxn modelId="{1721EF38-6BB5-49CB-8153-3F80120F0E0C}" srcId="{CC96BE89-0DAE-40B6-ACF4-A9F1C8E24171}" destId="{FD993A53-D215-4716-886F-C8D5746A79CD}" srcOrd="1" destOrd="0" parTransId="{0FA998B1-FF3F-43CA-9B99-544A28AE80A0}" sibTransId="{2B9F8A71-104D-43A7-89B8-A717FACF4C5E}"/>
    <dgm:cxn modelId="{6112DF77-4948-48A9-8F93-DEF4D8C329D6}" type="presOf" srcId="{FD993A53-D215-4716-886F-C8D5746A79CD}" destId="{6D25D118-D1C1-4965-9DCE-5403F465A8ED}" srcOrd="0" destOrd="0" presId="urn:microsoft.com/office/officeart/2005/8/layout/vList2"/>
    <dgm:cxn modelId="{147E5A88-AF5D-4BC0-8E4B-21451CAB7262}" type="presOf" srcId="{CC96BE89-0DAE-40B6-ACF4-A9F1C8E24171}" destId="{8E8A6EC2-DAA2-4014-80E8-61075F75D54F}" srcOrd="0" destOrd="0" presId="urn:microsoft.com/office/officeart/2005/8/layout/vList2"/>
    <dgm:cxn modelId="{F2304580-9BDD-4AB7-8913-BCDDE72574D7}" type="presParOf" srcId="{8E8A6EC2-DAA2-4014-80E8-61075F75D54F}" destId="{DCE6A305-1FC2-493E-B10C-030890C9B45A}" srcOrd="0" destOrd="0" presId="urn:microsoft.com/office/officeart/2005/8/layout/vList2"/>
    <dgm:cxn modelId="{FAC45EA2-ADFF-49A2-B6D0-408C2CD73FD3}" type="presParOf" srcId="{8E8A6EC2-DAA2-4014-80E8-61075F75D54F}" destId="{07C46014-A609-43DD-8252-45E70FE3DD4E}" srcOrd="1" destOrd="0" presId="urn:microsoft.com/office/officeart/2005/8/layout/vList2"/>
    <dgm:cxn modelId="{86F6F14C-F870-4412-B2FD-2ADAE30E2808}" type="presParOf" srcId="{8E8A6EC2-DAA2-4014-80E8-61075F75D54F}" destId="{6D25D118-D1C1-4965-9DCE-5403F465A8ED}"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DB40106-5598-4B8D-B152-15EB1FA4404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C3A811E6-9A8A-49D8-9AB9-FEBC87C2821D}">
      <dgm:prSet/>
      <dgm:spPr>
        <a:ln>
          <a:solidFill>
            <a:srgbClr val="FF0000"/>
          </a:solidFill>
        </a:ln>
      </dgm:spPr>
      <dgm:t>
        <a:bodyPr/>
        <a:lstStyle/>
        <a:p>
          <a:pPr rtl="0"/>
          <a:r>
            <a:rPr lang="es-CO" dirty="0" smtClean="0"/>
            <a:t>Debemos alabar más a Dios por su misericordia "y sus maravillas para con los hijos de los hombres." (</a:t>
          </a:r>
          <a:r>
            <a:rPr lang="es-CO" b="1" u="sng" dirty="0" smtClean="0"/>
            <a:t>Salmos 107:8</a:t>
          </a:r>
          <a:r>
            <a:rPr lang="es-CO" dirty="0" smtClean="0"/>
            <a:t>). Nuestros cultos devocionales no debieran consistir solamente en pedir y recibir. No nos detengamos a pensar solamente en nuestras necesidades sin recordar las bendiciones que recibimos. No oramos demasiado y rara vez damos gracias. Constantemente recibimos las mercedes del Señor, sin embargo ¡cuán poca gratitud le expresamos, cuán poco le alabamos por lo que ha hecho por nosotros!</a:t>
          </a:r>
          <a:endParaRPr lang="es-CO" dirty="0"/>
        </a:p>
      </dgm:t>
    </dgm:pt>
    <dgm:pt modelId="{DF07360D-8BF5-4263-ACEA-A1E98EABE4F8}" type="parTrans" cxnId="{FA73469F-7CED-4F71-9B27-0775E9D64FDA}">
      <dgm:prSet/>
      <dgm:spPr/>
      <dgm:t>
        <a:bodyPr/>
        <a:lstStyle/>
        <a:p>
          <a:endParaRPr lang="es-CO"/>
        </a:p>
      </dgm:t>
    </dgm:pt>
    <dgm:pt modelId="{CB351439-E584-4393-9430-C492BC0B2CEA}" type="sibTrans" cxnId="{FA73469F-7CED-4F71-9B27-0775E9D64FDA}">
      <dgm:prSet/>
      <dgm:spPr/>
      <dgm:t>
        <a:bodyPr/>
        <a:lstStyle/>
        <a:p>
          <a:endParaRPr lang="es-CO"/>
        </a:p>
      </dgm:t>
    </dgm:pt>
    <dgm:pt modelId="{7A9DE0BA-A1BB-4DBF-927B-D861630D7AC6}">
      <dgm:prSet/>
      <dgm:spPr>
        <a:ln>
          <a:solidFill>
            <a:srgbClr val="FF0000"/>
          </a:solidFill>
        </a:ln>
      </dgm:spPr>
      <dgm:t>
        <a:bodyPr/>
        <a:lstStyle/>
        <a:p>
          <a:pPr rtl="0"/>
          <a:r>
            <a:rPr lang="es-CO" dirty="0" smtClean="0"/>
            <a:t>Antiguamente el Señor ordenó esto a Israel, para cuando se congregara para los servicios sagrados: "Y comeréis allí delante de Jehová vuestro Dios, y os alegraréis, vosotros y vuestras familias, en toda obra de vuestras manos en la cual Jehová tu Dios te hubiere bendecido." (</a:t>
          </a:r>
          <a:r>
            <a:rPr lang="es-CO" b="1" u="sng" dirty="0" smtClean="0"/>
            <a:t>Deuteronomio 12:7</a:t>
          </a:r>
          <a:r>
            <a:rPr lang="es-CO" dirty="0" smtClean="0"/>
            <a:t>). Todo lo que se hace para la gloria de Dios, debe hacerse con alegría, con cántico de alabanza y acción de gracias, no con tristeza y lobreguez.</a:t>
          </a:r>
          <a:endParaRPr lang="es-CO" dirty="0"/>
        </a:p>
      </dgm:t>
    </dgm:pt>
    <dgm:pt modelId="{75D64006-48EC-4186-BDA1-633F98BD6852}" type="parTrans" cxnId="{C6B201F5-ADCF-4B59-9B4D-53383EC976F0}">
      <dgm:prSet/>
      <dgm:spPr/>
      <dgm:t>
        <a:bodyPr/>
        <a:lstStyle/>
        <a:p>
          <a:endParaRPr lang="es-CO"/>
        </a:p>
      </dgm:t>
    </dgm:pt>
    <dgm:pt modelId="{7CA58A55-EC34-47CD-A01A-1EC5EE473747}" type="sibTrans" cxnId="{C6B201F5-ADCF-4B59-9B4D-53383EC976F0}">
      <dgm:prSet/>
      <dgm:spPr/>
      <dgm:t>
        <a:bodyPr/>
        <a:lstStyle/>
        <a:p>
          <a:endParaRPr lang="es-CO"/>
        </a:p>
      </dgm:t>
    </dgm:pt>
    <dgm:pt modelId="{0C893E92-F325-4CB9-BC75-B63B0BB44728}" type="pres">
      <dgm:prSet presAssocID="{DDB40106-5598-4B8D-B152-15EB1FA44044}" presName="Name0" presStyleCnt="0">
        <dgm:presLayoutVars>
          <dgm:chMax val="7"/>
          <dgm:dir/>
          <dgm:animLvl val="lvl"/>
          <dgm:resizeHandles val="exact"/>
        </dgm:presLayoutVars>
      </dgm:prSet>
      <dgm:spPr/>
    </dgm:pt>
    <dgm:pt modelId="{FD2FFFED-77B3-4AFC-AAD5-7FB2218CD0C6}" type="pres">
      <dgm:prSet presAssocID="{C3A811E6-9A8A-49D8-9AB9-FEBC87C2821D}" presName="circle1" presStyleLbl="node1" presStyleIdx="0" presStyleCnt="1" custLinFactNeighborX="-1249" custLinFactNeighborY="-12707"/>
      <dgm:spPr>
        <a:blipFill rotWithShape="0">
          <a:blip xmlns:r="http://schemas.openxmlformats.org/officeDocument/2006/relationships" r:embed="rId1"/>
          <a:stretch>
            <a:fillRect/>
          </a:stretch>
        </a:blipFill>
      </dgm:spPr>
    </dgm:pt>
    <dgm:pt modelId="{A29593BE-9C3B-4806-9F6F-7047D31E8C98}" type="pres">
      <dgm:prSet presAssocID="{C3A811E6-9A8A-49D8-9AB9-FEBC87C2821D}" presName="space" presStyleCnt="0"/>
      <dgm:spPr/>
    </dgm:pt>
    <dgm:pt modelId="{4FC0B217-AFF9-474B-8897-D727E056C29D}" type="pres">
      <dgm:prSet presAssocID="{C3A811E6-9A8A-49D8-9AB9-FEBC87C2821D}" presName="rect1" presStyleLbl="alignAcc1" presStyleIdx="0" presStyleCnt="1" custLinFactNeighborX="-1428" custLinFactNeighborY="-15624"/>
      <dgm:spPr/>
    </dgm:pt>
    <dgm:pt modelId="{F4C6E00F-B30C-4E04-8A7D-2FF4A62C1AF4}" type="pres">
      <dgm:prSet presAssocID="{C3A811E6-9A8A-49D8-9AB9-FEBC87C2821D}" presName="rect1ParTx" presStyleLbl="alignAcc1" presStyleIdx="0" presStyleCnt="1">
        <dgm:presLayoutVars>
          <dgm:chMax val="1"/>
          <dgm:bulletEnabled val="1"/>
        </dgm:presLayoutVars>
      </dgm:prSet>
      <dgm:spPr/>
    </dgm:pt>
    <dgm:pt modelId="{B33CB1E2-EDF0-4CBC-ADB5-84B4F9CC60EB}" type="pres">
      <dgm:prSet presAssocID="{C3A811E6-9A8A-49D8-9AB9-FEBC87C2821D}" presName="rect1ChTx" presStyleLbl="alignAcc1" presStyleIdx="0" presStyleCnt="1" custLinFactNeighborX="4642" custLinFactNeighborY="-12707">
        <dgm:presLayoutVars>
          <dgm:bulletEnabled val="1"/>
        </dgm:presLayoutVars>
      </dgm:prSet>
      <dgm:spPr/>
    </dgm:pt>
  </dgm:ptLst>
  <dgm:cxnLst>
    <dgm:cxn modelId="{8542E9C5-D036-4A4B-B72B-3C43E3C0C124}" type="presOf" srcId="{C3A811E6-9A8A-49D8-9AB9-FEBC87C2821D}" destId="{4FC0B217-AFF9-474B-8897-D727E056C29D}" srcOrd="0" destOrd="0" presId="urn:microsoft.com/office/officeart/2005/8/layout/target3"/>
    <dgm:cxn modelId="{FA73469F-7CED-4F71-9B27-0775E9D64FDA}" srcId="{DDB40106-5598-4B8D-B152-15EB1FA44044}" destId="{C3A811E6-9A8A-49D8-9AB9-FEBC87C2821D}" srcOrd="0" destOrd="0" parTransId="{DF07360D-8BF5-4263-ACEA-A1E98EABE4F8}" sibTransId="{CB351439-E584-4393-9430-C492BC0B2CEA}"/>
    <dgm:cxn modelId="{3678B028-87ED-4706-A62D-09ECC8003BCF}" type="presOf" srcId="{C3A811E6-9A8A-49D8-9AB9-FEBC87C2821D}" destId="{F4C6E00F-B30C-4E04-8A7D-2FF4A62C1AF4}" srcOrd="1" destOrd="0" presId="urn:microsoft.com/office/officeart/2005/8/layout/target3"/>
    <dgm:cxn modelId="{EC7269A9-8464-4728-BAE0-C265B0B988E6}" type="presOf" srcId="{DDB40106-5598-4B8D-B152-15EB1FA44044}" destId="{0C893E92-F325-4CB9-BC75-B63B0BB44728}" srcOrd="0" destOrd="0" presId="urn:microsoft.com/office/officeart/2005/8/layout/target3"/>
    <dgm:cxn modelId="{C6B201F5-ADCF-4B59-9B4D-53383EC976F0}" srcId="{C3A811E6-9A8A-49D8-9AB9-FEBC87C2821D}" destId="{7A9DE0BA-A1BB-4DBF-927B-D861630D7AC6}" srcOrd="0" destOrd="0" parTransId="{75D64006-48EC-4186-BDA1-633F98BD6852}" sibTransId="{7CA58A55-EC34-47CD-A01A-1EC5EE473747}"/>
    <dgm:cxn modelId="{829B033A-CA55-4DB4-AF58-26A775E62148}" type="presOf" srcId="{7A9DE0BA-A1BB-4DBF-927B-D861630D7AC6}" destId="{B33CB1E2-EDF0-4CBC-ADB5-84B4F9CC60EB}" srcOrd="0" destOrd="0" presId="urn:microsoft.com/office/officeart/2005/8/layout/target3"/>
    <dgm:cxn modelId="{72E7E107-E375-49A5-A3F8-A8C44B765743}" type="presParOf" srcId="{0C893E92-F325-4CB9-BC75-B63B0BB44728}" destId="{FD2FFFED-77B3-4AFC-AAD5-7FB2218CD0C6}" srcOrd="0" destOrd="0" presId="urn:microsoft.com/office/officeart/2005/8/layout/target3"/>
    <dgm:cxn modelId="{C695CD76-5C12-4799-A2EB-4225A2B0E6F2}" type="presParOf" srcId="{0C893E92-F325-4CB9-BC75-B63B0BB44728}" destId="{A29593BE-9C3B-4806-9F6F-7047D31E8C98}" srcOrd="1" destOrd="0" presId="urn:microsoft.com/office/officeart/2005/8/layout/target3"/>
    <dgm:cxn modelId="{D473CC5A-5E4E-401C-B393-75FB4D6669A7}" type="presParOf" srcId="{0C893E92-F325-4CB9-BC75-B63B0BB44728}" destId="{4FC0B217-AFF9-474B-8897-D727E056C29D}" srcOrd="2" destOrd="0" presId="urn:microsoft.com/office/officeart/2005/8/layout/target3"/>
    <dgm:cxn modelId="{04075307-5797-4C6E-B2C3-BB6BDA907C3D}" type="presParOf" srcId="{0C893E92-F325-4CB9-BC75-B63B0BB44728}" destId="{F4C6E00F-B30C-4E04-8A7D-2FF4A62C1AF4}" srcOrd="3" destOrd="0" presId="urn:microsoft.com/office/officeart/2005/8/layout/target3"/>
    <dgm:cxn modelId="{96AAF5D7-487D-4E4C-B2BB-D3F11F508B02}" type="presParOf" srcId="{0C893E92-F325-4CB9-BC75-B63B0BB44728}" destId="{B33CB1E2-EDF0-4CBC-ADB5-84B4F9CC60EB}"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805D8A3-78AB-4295-AAC6-E540C243DCF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CE056098-3D3C-46D0-A675-A42759EFD7C7}">
      <dgm:prSet/>
      <dgm:spPr/>
      <dgm:t>
        <a:bodyPr/>
        <a:lstStyle/>
        <a:p>
          <a:pPr rtl="0"/>
          <a:r>
            <a:rPr lang="es-CO" b="1" dirty="0" smtClean="0">
              <a:solidFill>
                <a:srgbClr val="FF0000"/>
              </a:solidFill>
            </a:rPr>
            <a:t>Nuestro Dios es un Padre tierno y misericordioso. No debiera considerarse su servicio como algo triste y desagradable. Debiera ser un placer adorar al Señor y participar en su obra</a:t>
          </a:r>
          <a:r>
            <a:rPr lang="es-CO" dirty="0" smtClean="0"/>
            <a:t>. </a:t>
          </a:r>
        </a:p>
        <a:p>
          <a:pPr rtl="0"/>
          <a:r>
            <a:rPr lang="es-CO" dirty="0" smtClean="0"/>
            <a:t>Dios no quiere que sus hijos, para los cuales ha provisto una salvación tan grande, trabajen como si él fuera un amo duro y exigente. </a:t>
          </a:r>
          <a:endParaRPr lang="es-CO" dirty="0"/>
        </a:p>
      </dgm:t>
    </dgm:pt>
    <dgm:pt modelId="{33618BE4-4ACF-4339-8ECA-4F4ED7C430E2}" type="parTrans" cxnId="{F1F68567-1F2E-4435-BA28-5F6741623F76}">
      <dgm:prSet/>
      <dgm:spPr/>
      <dgm:t>
        <a:bodyPr/>
        <a:lstStyle/>
        <a:p>
          <a:endParaRPr lang="es-CO"/>
        </a:p>
      </dgm:t>
    </dgm:pt>
    <dgm:pt modelId="{8A94C33D-B82C-4307-A022-541FC592DEB4}" type="sibTrans" cxnId="{F1F68567-1F2E-4435-BA28-5F6741623F76}">
      <dgm:prSet/>
      <dgm:spPr/>
      <dgm:t>
        <a:bodyPr/>
        <a:lstStyle/>
        <a:p>
          <a:endParaRPr lang="es-CO"/>
        </a:p>
      </dgm:t>
    </dgm:pt>
    <dgm:pt modelId="{8252ABB4-C774-45C6-BE28-722ADD43C8B7}">
      <dgm:prSet/>
      <dgm:spPr/>
      <dgm:t>
        <a:bodyPr/>
        <a:lstStyle/>
        <a:p>
          <a:pPr rtl="0"/>
          <a:r>
            <a:rPr lang="es-CO" dirty="0" smtClean="0"/>
            <a:t>El es nuestro mejor amigo, y cuando le adoramos promete estar con nosotros para bendecirnos y fortalecernos, llenando nuestro corazón con gozo y amor. El Señor desea que sus hijos encuentren satisfacción en su servicio, y más gozo que privaciones en su obra. </a:t>
          </a:r>
          <a:endParaRPr lang="es-CO" dirty="0"/>
        </a:p>
      </dgm:t>
    </dgm:pt>
    <dgm:pt modelId="{948C1553-B42F-4E30-A6C5-20CBEFBAB047}" type="parTrans" cxnId="{E07178F7-DC76-4459-8163-17E31C9B78BB}">
      <dgm:prSet/>
      <dgm:spPr/>
      <dgm:t>
        <a:bodyPr/>
        <a:lstStyle/>
        <a:p>
          <a:endParaRPr lang="es-CO"/>
        </a:p>
      </dgm:t>
    </dgm:pt>
    <dgm:pt modelId="{B940F675-B332-4C43-83BB-ED0AF1DE0E0D}" type="sibTrans" cxnId="{E07178F7-DC76-4459-8163-17E31C9B78BB}">
      <dgm:prSet/>
      <dgm:spPr/>
      <dgm:t>
        <a:bodyPr/>
        <a:lstStyle/>
        <a:p>
          <a:endParaRPr lang="es-CO"/>
        </a:p>
      </dgm:t>
    </dgm:pt>
    <dgm:pt modelId="{6550884F-FD90-4CD6-8B67-2FA071CEEF41}">
      <dgm:prSet/>
      <dgm:spPr/>
      <dgm:t>
        <a:bodyPr/>
        <a:lstStyle/>
        <a:p>
          <a:pPr rtl="0"/>
          <a:r>
            <a:rPr lang="es-CO" b="1" dirty="0" smtClean="0">
              <a:solidFill>
                <a:srgbClr val="FF0000"/>
              </a:solidFill>
            </a:rPr>
            <a:t>El desea que los que le adoran saquen pensamientos preciosos sobre su cuidado y amor, para que se alegren en los quehaceres de la vida diaria y tengan gracia para hacer honesta y fielmente todas las cosas.</a:t>
          </a:r>
          <a:endParaRPr lang="es-CO" b="1" dirty="0">
            <a:solidFill>
              <a:srgbClr val="FF0000"/>
            </a:solidFill>
          </a:endParaRPr>
        </a:p>
      </dgm:t>
    </dgm:pt>
    <dgm:pt modelId="{1C8708DF-5876-43E4-AE12-C77FD30E6A80}" type="parTrans" cxnId="{594516A7-73A7-4A97-A637-5211021A8BDD}">
      <dgm:prSet/>
      <dgm:spPr/>
      <dgm:t>
        <a:bodyPr/>
        <a:lstStyle/>
        <a:p>
          <a:endParaRPr lang="es-CO"/>
        </a:p>
      </dgm:t>
    </dgm:pt>
    <dgm:pt modelId="{F0616845-1C52-411F-B8FD-707E64CC4A1A}" type="sibTrans" cxnId="{594516A7-73A7-4A97-A637-5211021A8BDD}">
      <dgm:prSet/>
      <dgm:spPr/>
      <dgm:t>
        <a:bodyPr/>
        <a:lstStyle/>
        <a:p>
          <a:endParaRPr lang="es-CO"/>
        </a:p>
      </dgm:t>
    </dgm:pt>
    <dgm:pt modelId="{16B09535-E29F-4BBD-BED6-FE7CA1857F4B}" type="pres">
      <dgm:prSet presAssocID="{5805D8A3-78AB-4295-AAC6-E540C243DCFD}" presName="Name0" presStyleCnt="0">
        <dgm:presLayoutVars>
          <dgm:chMax val="7"/>
          <dgm:dir/>
          <dgm:animLvl val="lvl"/>
          <dgm:resizeHandles val="exact"/>
        </dgm:presLayoutVars>
      </dgm:prSet>
      <dgm:spPr/>
    </dgm:pt>
    <dgm:pt modelId="{0BBABFD1-6C05-4690-BDEA-C81B87647C18}" type="pres">
      <dgm:prSet presAssocID="{CE056098-3D3C-46D0-A675-A42759EFD7C7}" presName="circle1" presStyleLbl="node1" presStyleIdx="0" presStyleCnt="1" custLinFactNeighborX="209" custLinFactNeighborY="-10520"/>
      <dgm:spPr>
        <a:blipFill rotWithShape="0">
          <a:blip xmlns:r="http://schemas.openxmlformats.org/officeDocument/2006/relationships" r:embed="rId1"/>
          <a:stretch>
            <a:fillRect/>
          </a:stretch>
        </a:blipFill>
      </dgm:spPr>
    </dgm:pt>
    <dgm:pt modelId="{21BEFC69-AFAE-458F-B130-232B02B71BDF}" type="pres">
      <dgm:prSet presAssocID="{CE056098-3D3C-46D0-A675-A42759EFD7C7}" presName="space" presStyleCnt="0"/>
      <dgm:spPr/>
    </dgm:pt>
    <dgm:pt modelId="{3A53B984-939C-4927-83B9-2BE1699B704F}" type="pres">
      <dgm:prSet presAssocID="{CE056098-3D3C-46D0-A675-A42759EFD7C7}" presName="rect1" presStyleLbl="alignAcc1" presStyleIdx="0" presStyleCnt="1" custLinFactNeighborX="-178" custLinFactNeighborY="-13437"/>
      <dgm:spPr/>
    </dgm:pt>
    <dgm:pt modelId="{2A935F02-3696-4A08-89BA-821D8EB29F91}" type="pres">
      <dgm:prSet presAssocID="{CE056098-3D3C-46D0-A675-A42759EFD7C7}" presName="rect1ParTx" presStyleLbl="alignAcc1" presStyleIdx="0" presStyleCnt="1">
        <dgm:presLayoutVars>
          <dgm:chMax val="1"/>
          <dgm:bulletEnabled val="1"/>
        </dgm:presLayoutVars>
      </dgm:prSet>
      <dgm:spPr/>
    </dgm:pt>
    <dgm:pt modelId="{D2F28358-FB20-41A6-BE47-E968BCCFE5C3}" type="pres">
      <dgm:prSet presAssocID="{CE056098-3D3C-46D0-A675-A42759EFD7C7}" presName="rect1ChTx" presStyleLbl="alignAcc1" presStyleIdx="0" presStyleCnt="1" custLinFactNeighborX="-358" custLinFactNeighborY="-10520">
        <dgm:presLayoutVars>
          <dgm:bulletEnabled val="1"/>
        </dgm:presLayoutVars>
      </dgm:prSet>
      <dgm:spPr/>
      <dgm:t>
        <a:bodyPr/>
        <a:lstStyle/>
        <a:p>
          <a:endParaRPr lang="es-CO"/>
        </a:p>
      </dgm:t>
    </dgm:pt>
  </dgm:ptLst>
  <dgm:cxnLst>
    <dgm:cxn modelId="{3A6B9C20-4C58-4A0D-A32B-48555967E1F1}" type="presOf" srcId="{8252ABB4-C774-45C6-BE28-722ADD43C8B7}" destId="{D2F28358-FB20-41A6-BE47-E968BCCFE5C3}" srcOrd="0" destOrd="0" presId="urn:microsoft.com/office/officeart/2005/8/layout/target3"/>
    <dgm:cxn modelId="{56EAACD4-D9EB-4F44-AB3C-9AD5C919091E}" type="presOf" srcId="{6550884F-FD90-4CD6-8B67-2FA071CEEF41}" destId="{D2F28358-FB20-41A6-BE47-E968BCCFE5C3}" srcOrd="0" destOrd="1" presId="urn:microsoft.com/office/officeart/2005/8/layout/target3"/>
    <dgm:cxn modelId="{E07178F7-DC76-4459-8163-17E31C9B78BB}" srcId="{CE056098-3D3C-46D0-A675-A42759EFD7C7}" destId="{8252ABB4-C774-45C6-BE28-722ADD43C8B7}" srcOrd="0" destOrd="0" parTransId="{948C1553-B42F-4E30-A6C5-20CBEFBAB047}" sibTransId="{B940F675-B332-4C43-83BB-ED0AF1DE0E0D}"/>
    <dgm:cxn modelId="{594516A7-73A7-4A97-A637-5211021A8BDD}" srcId="{CE056098-3D3C-46D0-A675-A42759EFD7C7}" destId="{6550884F-FD90-4CD6-8B67-2FA071CEEF41}" srcOrd="1" destOrd="0" parTransId="{1C8708DF-5876-43E4-AE12-C77FD30E6A80}" sibTransId="{F0616845-1C52-411F-B8FD-707E64CC4A1A}"/>
    <dgm:cxn modelId="{F1F68567-1F2E-4435-BA28-5F6741623F76}" srcId="{5805D8A3-78AB-4295-AAC6-E540C243DCFD}" destId="{CE056098-3D3C-46D0-A675-A42759EFD7C7}" srcOrd="0" destOrd="0" parTransId="{33618BE4-4ACF-4339-8ECA-4F4ED7C430E2}" sibTransId="{8A94C33D-B82C-4307-A022-541FC592DEB4}"/>
    <dgm:cxn modelId="{61591367-9489-47DC-ADFA-48F127BCE933}" type="presOf" srcId="{CE056098-3D3C-46D0-A675-A42759EFD7C7}" destId="{3A53B984-939C-4927-83B9-2BE1699B704F}" srcOrd="0" destOrd="0" presId="urn:microsoft.com/office/officeart/2005/8/layout/target3"/>
    <dgm:cxn modelId="{918A8F86-54E2-4C8E-952B-CBCA64B36321}" type="presOf" srcId="{CE056098-3D3C-46D0-A675-A42759EFD7C7}" destId="{2A935F02-3696-4A08-89BA-821D8EB29F91}" srcOrd="1" destOrd="0" presId="urn:microsoft.com/office/officeart/2005/8/layout/target3"/>
    <dgm:cxn modelId="{61A059D9-E491-4860-A7FF-CE8F6FA863BF}" type="presOf" srcId="{5805D8A3-78AB-4295-AAC6-E540C243DCFD}" destId="{16B09535-E29F-4BBD-BED6-FE7CA1857F4B}" srcOrd="0" destOrd="0" presId="urn:microsoft.com/office/officeart/2005/8/layout/target3"/>
    <dgm:cxn modelId="{02522ACB-D77C-4B10-8856-F4542EE29563}" type="presParOf" srcId="{16B09535-E29F-4BBD-BED6-FE7CA1857F4B}" destId="{0BBABFD1-6C05-4690-BDEA-C81B87647C18}" srcOrd="0" destOrd="0" presId="urn:microsoft.com/office/officeart/2005/8/layout/target3"/>
    <dgm:cxn modelId="{527797B9-4BE9-43C6-BC55-3C6F087B2E66}" type="presParOf" srcId="{16B09535-E29F-4BBD-BED6-FE7CA1857F4B}" destId="{21BEFC69-AFAE-458F-B130-232B02B71BDF}" srcOrd="1" destOrd="0" presId="urn:microsoft.com/office/officeart/2005/8/layout/target3"/>
    <dgm:cxn modelId="{FB655E38-3028-4194-B192-860E74D31AB3}" type="presParOf" srcId="{16B09535-E29F-4BBD-BED6-FE7CA1857F4B}" destId="{3A53B984-939C-4927-83B9-2BE1699B704F}" srcOrd="2" destOrd="0" presId="urn:microsoft.com/office/officeart/2005/8/layout/target3"/>
    <dgm:cxn modelId="{305F1336-EF3B-4E3C-9468-03EC9AF63D06}" type="presParOf" srcId="{16B09535-E29F-4BBD-BED6-FE7CA1857F4B}" destId="{2A935F02-3696-4A08-89BA-821D8EB29F91}" srcOrd="3" destOrd="0" presId="urn:microsoft.com/office/officeart/2005/8/layout/target3"/>
    <dgm:cxn modelId="{D9A370AB-E4C6-4E06-8D1C-10E30134F0A0}" type="presParOf" srcId="{16B09535-E29F-4BBD-BED6-FE7CA1857F4B}" destId="{D2F28358-FB20-41A6-BE47-E968BCCFE5C3}"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DA6673B9-BBBD-414D-B647-A25824FFC88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55305AE-A497-47B5-8752-307373AA01CE}">
      <dgm:prSet/>
      <dgm:spPr/>
      <dgm:t>
        <a:bodyPr/>
        <a:lstStyle/>
        <a:p>
          <a:pPr rtl="0"/>
          <a:r>
            <a:rPr lang="es-CO" dirty="0" smtClean="0"/>
            <a:t>Debemos congregarnos en torno de la cruz, Cristo, y Cristo crucificado debe ser el tema de nuestra meditación, conversación y más gozosa emoción. </a:t>
          </a:r>
        </a:p>
        <a:p>
          <a:pPr rtl="0"/>
          <a:endParaRPr lang="es-CO" dirty="0" smtClean="0"/>
        </a:p>
        <a:p>
          <a:pPr rtl="0"/>
          <a:r>
            <a:rPr lang="es-CO" b="1" dirty="0" smtClean="0">
              <a:solidFill>
                <a:srgbClr val="FF0000"/>
              </a:solidFill>
            </a:rPr>
            <a:t>Debemos recordar siempre todas las bendiciones que recibimos con Dios, y al comprender su gran amor, deberíamos confiar todo a la mano que fue clavada en la cruz por nosotros.</a:t>
          </a:r>
          <a:endParaRPr lang="es-CO" b="1" dirty="0">
            <a:solidFill>
              <a:srgbClr val="FF0000"/>
            </a:solidFill>
          </a:endParaRPr>
        </a:p>
      </dgm:t>
    </dgm:pt>
    <dgm:pt modelId="{C895DF32-3D1C-4E03-8075-2DE57BC434A3}" type="parTrans" cxnId="{FD05AB66-1F1F-4713-A4C2-44A749593B0A}">
      <dgm:prSet/>
      <dgm:spPr/>
      <dgm:t>
        <a:bodyPr/>
        <a:lstStyle/>
        <a:p>
          <a:endParaRPr lang="es-CO"/>
        </a:p>
      </dgm:t>
    </dgm:pt>
    <dgm:pt modelId="{8F0FCB1C-E49F-41E8-AA63-9795B6363883}" type="sibTrans" cxnId="{FD05AB66-1F1F-4713-A4C2-44A749593B0A}">
      <dgm:prSet/>
      <dgm:spPr/>
      <dgm:t>
        <a:bodyPr/>
        <a:lstStyle/>
        <a:p>
          <a:endParaRPr lang="es-CO"/>
        </a:p>
      </dgm:t>
    </dgm:pt>
    <dgm:pt modelId="{366F7D75-A5AD-409A-B59F-7E1180346D5C}">
      <dgm:prSet/>
      <dgm:spPr/>
      <dgm:t>
        <a:bodyPr/>
        <a:lstStyle/>
        <a:p>
          <a:pPr rtl="0"/>
          <a:r>
            <a:rPr lang="es-CO" b="1" dirty="0" smtClean="0">
              <a:solidFill>
                <a:srgbClr val="FF0000"/>
              </a:solidFill>
            </a:rPr>
            <a:t>El alma puede elevarse hasta el cielo en alas de la alabanza. En las mansiones celestiales se adora a Dios con cánticos y música, y al expresarle nuestra gratitud nos aproximamos el culto de los habitante del cielo.</a:t>
          </a:r>
          <a:endParaRPr lang="es-CO" b="1" dirty="0">
            <a:solidFill>
              <a:srgbClr val="FF0000"/>
            </a:solidFill>
          </a:endParaRPr>
        </a:p>
      </dgm:t>
    </dgm:pt>
    <dgm:pt modelId="{BD8A3F4F-E8E7-477E-AAF7-3147FD22A36A}" type="parTrans" cxnId="{3774D4C9-B21C-4F24-8C78-020A14BE18DA}">
      <dgm:prSet/>
      <dgm:spPr/>
      <dgm:t>
        <a:bodyPr/>
        <a:lstStyle/>
        <a:p>
          <a:endParaRPr lang="es-CO"/>
        </a:p>
      </dgm:t>
    </dgm:pt>
    <dgm:pt modelId="{2EA7AF0A-1D48-44F9-8BCB-C732F85572DE}" type="sibTrans" cxnId="{3774D4C9-B21C-4F24-8C78-020A14BE18DA}">
      <dgm:prSet/>
      <dgm:spPr/>
      <dgm:t>
        <a:bodyPr/>
        <a:lstStyle/>
        <a:p>
          <a:endParaRPr lang="es-CO"/>
        </a:p>
      </dgm:t>
    </dgm:pt>
    <dgm:pt modelId="{F6C2E709-4044-44A5-AB88-A83539BB06B1}">
      <dgm:prSet/>
      <dgm:spPr/>
      <dgm:t>
        <a:bodyPr/>
        <a:lstStyle/>
        <a:p>
          <a:pPr rtl="0"/>
          <a:r>
            <a:rPr lang="es-CO" dirty="0" smtClean="0"/>
            <a:t> "El que sacrifica alabanza me honrará." (</a:t>
          </a:r>
          <a:r>
            <a:rPr lang="es-CO" b="1" u="sng" dirty="0" smtClean="0"/>
            <a:t>Salmos 50:23</a:t>
          </a:r>
          <a:r>
            <a:rPr lang="es-CO" dirty="0" smtClean="0"/>
            <a:t>). Presentémonos con reverente gozo delante de nuestro creador, con "alegría y gozo, alabanza y voces de canto." (</a:t>
          </a:r>
          <a:r>
            <a:rPr lang="es-CO" b="1" u="sng" dirty="0" smtClean="0"/>
            <a:t>Isaías 50:3</a:t>
          </a:r>
          <a:r>
            <a:rPr lang="es-CO" dirty="0" smtClean="0"/>
            <a:t>). </a:t>
          </a:r>
          <a:endParaRPr lang="es-CO" dirty="0"/>
        </a:p>
      </dgm:t>
    </dgm:pt>
    <dgm:pt modelId="{4E8BB383-6D02-4098-8231-0F6D42863BA6}" type="parTrans" cxnId="{A458077C-FD7E-40A6-B652-27D663F9F840}">
      <dgm:prSet/>
      <dgm:spPr/>
      <dgm:t>
        <a:bodyPr/>
        <a:lstStyle/>
        <a:p>
          <a:endParaRPr lang="es-CO"/>
        </a:p>
      </dgm:t>
    </dgm:pt>
    <dgm:pt modelId="{CFE52BF7-2479-42BD-936C-7F408680E101}" type="sibTrans" cxnId="{A458077C-FD7E-40A6-B652-27D663F9F840}">
      <dgm:prSet/>
      <dgm:spPr/>
      <dgm:t>
        <a:bodyPr/>
        <a:lstStyle/>
        <a:p>
          <a:endParaRPr lang="es-CO"/>
        </a:p>
      </dgm:t>
    </dgm:pt>
    <dgm:pt modelId="{F13F7269-F0AD-41B9-8A8C-46D1290EE950}" type="pres">
      <dgm:prSet presAssocID="{DA6673B9-BBBD-414D-B647-A25824FFC884}" presName="Name0" presStyleCnt="0">
        <dgm:presLayoutVars>
          <dgm:chMax val="7"/>
          <dgm:dir/>
          <dgm:animLvl val="lvl"/>
          <dgm:resizeHandles val="exact"/>
        </dgm:presLayoutVars>
      </dgm:prSet>
      <dgm:spPr/>
    </dgm:pt>
    <dgm:pt modelId="{CC1B24E2-4AC8-4700-BDF3-97CB82102612}" type="pres">
      <dgm:prSet presAssocID="{F55305AE-A497-47B5-8752-307373AA01CE}" presName="circle1" presStyleLbl="node1" presStyleIdx="0" presStyleCnt="1"/>
      <dgm:spPr>
        <a:blipFill rotWithShape="0">
          <a:blip xmlns:r="http://schemas.openxmlformats.org/officeDocument/2006/relationships" r:embed="rId1"/>
          <a:stretch>
            <a:fillRect/>
          </a:stretch>
        </a:blipFill>
      </dgm:spPr>
    </dgm:pt>
    <dgm:pt modelId="{8ACF4F50-04EC-4571-85BD-499F18013593}" type="pres">
      <dgm:prSet presAssocID="{F55305AE-A497-47B5-8752-307373AA01CE}" presName="space" presStyleCnt="0"/>
      <dgm:spPr/>
    </dgm:pt>
    <dgm:pt modelId="{DF315D48-5A04-4328-9320-B802760A81DE}" type="pres">
      <dgm:prSet presAssocID="{F55305AE-A497-47B5-8752-307373AA01CE}" presName="rect1" presStyleLbl="alignAcc1" presStyleIdx="0" presStyleCnt="1"/>
      <dgm:spPr/>
    </dgm:pt>
    <dgm:pt modelId="{021D4E4F-910E-4490-83B0-95469CC7F2D2}" type="pres">
      <dgm:prSet presAssocID="{F55305AE-A497-47B5-8752-307373AA01CE}" presName="rect1ParTx" presStyleLbl="alignAcc1" presStyleIdx="0" presStyleCnt="1">
        <dgm:presLayoutVars>
          <dgm:chMax val="1"/>
          <dgm:bulletEnabled val="1"/>
        </dgm:presLayoutVars>
      </dgm:prSet>
      <dgm:spPr/>
    </dgm:pt>
    <dgm:pt modelId="{C4A1DF33-B74F-4F85-8A16-90AB3C54180E}" type="pres">
      <dgm:prSet presAssocID="{F55305AE-A497-47B5-8752-307373AA01CE}" presName="rect1ChTx" presStyleLbl="alignAcc1" presStyleIdx="0" presStyleCnt="1">
        <dgm:presLayoutVars>
          <dgm:bulletEnabled val="1"/>
        </dgm:presLayoutVars>
      </dgm:prSet>
      <dgm:spPr/>
      <dgm:t>
        <a:bodyPr/>
        <a:lstStyle/>
        <a:p>
          <a:endParaRPr lang="es-CO"/>
        </a:p>
      </dgm:t>
    </dgm:pt>
  </dgm:ptLst>
  <dgm:cxnLst>
    <dgm:cxn modelId="{FD05AB66-1F1F-4713-A4C2-44A749593B0A}" srcId="{DA6673B9-BBBD-414D-B647-A25824FFC884}" destId="{F55305AE-A497-47B5-8752-307373AA01CE}" srcOrd="0" destOrd="0" parTransId="{C895DF32-3D1C-4E03-8075-2DE57BC434A3}" sibTransId="{8F0FCB1C-E49F-41E8-AA63-9795B6363883}"/>
    <dgm:cxn modelId="{401831D0-958D-4093-8C7F-117B574FD386}" type="presOf" srcId="{366F7D75-A5AD-409A-B59F-7E1180346D5C}" destId="{C4A1DF33-B74F-4F85-8A16-90AB3C54180E}" srcOrd="0" destOrd="0" presId="urn:microsoft.com/office/officeart/2005/8/layout/target3"/>
    <dgm:cxn modelId="{3774D4C9-B21C-4F24-8C78-020A14BE18DA}" srcId="{F55305AE-A497-47B5-8752-307373AA01CE}" destId="{366F7D75-A5AD-409A-B59F-7E1180346D5C}" srcOrd="0" destOrd="0" parTransId="{BD8A3F4F-E8E7-477E-AAF7-3147FD22A36A}" sibTransId="{2EA7AF0A-1D48-44F9-8BCB-C732F85572DE}"/>
    <dgm:cxn modelId="{2B4D0A41-431D-4EA0-BE0E-5ADFEB2CEE77}" type="presOf" srcId="{F6C2E709-4044-44A5-AB88-A83539BB06B1}" destId="{C4A1DF33-B74F-4F85-8A16-90AB3C54180E}" srcOrd="0" destOrd="1" presId="urn:microsoft.com/office/officeart/2005/8/layout/target3"/>
    <dgm:cxn modelId="{A458077C-FD7E-40A6-B652-27D663F9F840}" srcId="{F55305AE-A497-47B5-8752-307373AA01CE}" destId="{F6C2E709-4044-44A5-AB88-A83539BB06B1}" srcOrd="1" destOrd="0" parTransId="{4E8BB383-6D02-4098-8231-0F6D42863BA6}" sibTransId="{CFE52BF7-2479-42BD-936C-7F408680E101}"/>
    <dgm:cxn modelId="{122FCB87-986F-45BD-9151-560CD8154C55}" type="presOf" srcId="{F55305AE-A497-47B5-8752-307373AA01CE}" destId="{021D4E4F-910E-4490-83B0-95469CC7F2D2}" srcOrd="1" destOrd="0" presId="urn:microsoft.com/office/officeart/2005/8/layout/target3"/>
    <dgm:cxn modelId="{8744AB72-B399-4D1F-89C1-943A43B956AB}" type="presOf" srcId="{F55305AE-A497-47B5-8752-307373AA01CE}" destId="{DF315D48-5A04-4328-9320-B802760A81DE}" srcOrd="0" destOrd="0" presId="urn:microsoft.com/office/officeart/2005/8/layout/target3"/>
    <dgm:cxn modelId="{E3CAF7AD-0803-4B57-A86D-12A1F5CB95CC}" type="presOf" srcId="{DA6673B9-BBBD-414D-B647-A25824FFC884}" destId="{F13F7269-F0AD-41B9-8A8C-46D1290EE950}" srcOrd="0" destOrd="0" presId="urn:microsoft.com/office/officeart/2005/8/layout/target3"/>
    <dgm:cxn modelId="{F6D57681-E11C-40D8-A5A9-CD99964964D0}" type="presParOf" srcId="{F13F7269-F0AD-41B9-8A8C-46D1290EE950}" destId="{CC1B24E2-4AC8-4700-BDF3-97CB82102612}" srcOrd="0" destOrd="0" presId="urn:microsoft.com/office/officeart/2005/8/layout/target3"/>
    <dgm:cxn modelId="{0763D6C4-18BC-456D-974D-F70CD86155F8}" type="presParOf" srcId="{F13F7269-F0AD-41B9-8A8C-46D1290EE950}" destId="{8ACF4F50-04EC-4571-85BD-499F18013593}" srcOrd="1" destOrd="0" presId="urn:microsoft.com/office/officeart/2005/8/layout/target3"/>
    <dgm:cxn modelId="{5CD299EC-080F-49BA-BE48-413080F4A635}" type="presParOf" srcId="{F13F7269-F0AD-41B9-8A8C-46D1290EE950}" destId="{DF315D48-5A04-4328-9320-B802760A81DE}" srcOrd="2" destOrd="0" presId="urn:microsoft.com/office/officeart/2005/8/layout/target3"/>
    <dgm:cxn modelId="{1DE3A7F4-7590-4FA4-945E-5941F0FB647C}" type="presParOf" srcId="{F13F7269-F0AD-41B9-8A8C-46D1290EE950}" destId="{021D4E4F-910E-4490-83B0-95469CC7F2D2}" srcOrd="3" destOrd="0" presId="urn:microsoft.com/office/officeart/2005/8/layout/target3"/>
    <dgm:cxn modelId="{7DE90F44-5AC7-4CC0-8823-F5509DA92C99}" type="presParOf" srcId="{F13F7269-F0AD-41B9-8A8C-46D1290EE950}" destId="{C4A1DF33-B74F-4F85-8A16-90AB3C54180E}"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DD932-11D9-4D79-B48E-31670F0F6AB7}">
      <dsp:nvSpPr>
        <dsp:cNvPr id="0" name=""/>
        <dsp:cNvSpPr/>
      </dsp:nvSpPr>
      <dsp:spPr>
        <a:xfrm>
          <a:off x="-223433" y="576046"/>
          <a:ext cx="5872774"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6BF2F5-3A48-4233-B931-E290A1CD48C7}">
      <dsp:nvSpPr>
        <dsp:cNvPr id="0" name=""/>
        <dsp:cNvSpPr/>
      </dsp:nvSpPr>
      <dsp:spPr>
        <a:xfrm>
          <a:off x="2702633"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s-CO" sz="1700" b="1" kern="1200" dirty="0" smtClean="0">
              <a:solidFill>
                <a:srgbClr val="FF0000"/>
              </a:solidFill>
            </a:rPr>
            <a:t>Cuando Jesús estuvo en la tierra enseño a orar a sus discípulos</a:t>
          </a:r>
          <a:r>
            <a:rPr lang="es-CO" sz="1700" kern="1200" dirty="0" smtClean="0"/>
            <a:t>. Les enseñó a presentar sus necesidades cotidianas delante de Dios y a echar todos sus pesares sobre él. </a:t>
          </a:r>
          <a:r>
            <a:rPr lang="es-CO" sz="1700" b="1" kern="1200" dirty="0" smtClean="0">
              <a:solidFill>
                <a:srgbClr val="FF0000"/>
              </a:solidFill>
            </a:rPr>
            <a:t>Les prometió que sus peticiones serían contestadas y nosotros también podemos tener esta confianza. Jesús mismo, cuando habitó entre los hombres, oraba muy a menudo</a:t>
          </a:r>
          <a:r>
            <a:rPr lang="es-CO" sz="1700" kern="1200" dirty="0" smtClean="0"/>
            <a:t>. Nuestro Salvador se identificó con nuestras necesidades y flaquezas e imploró de su Padre las fuerzas que necesitaba para confrontar a el deber y la prueba. </a:t>
          </a:r>
          <a:endParaRPr lang="es-CO" sz="1700" kern="1200" dirty="0"/>
        </a:p>
      </dsp:txBody>
      <dsp:txXfrm>
        <a:off x="2702633" y="555455"/>
        <a:ext cx="5760719" cy="2345436"/>
      </dsp:txXfrm>
    </dsp:sp>
    <dsp:sp modelId="{48DEB466-8399-4CAB-858E-F0B130909FAF}">
      <dsp:nvSpPr>
        <dsp:cNvPr id="0" name=""/>
        <dsp:cNvSpPr/>
      </dsp:nvSpPr>
      <dsp:spPr>
        <a:xfrm>
          <a:off x="2679777" y="2900892"/>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184AEB-C426-4A56-93D9-9F9DF0A16D6C}">
      <dsp:nvSpPr>
        <dsp:cNvPr id="0" name=""/>
        <dsp:cNvSpPr/>
      </dsp:nvSpPr>
      <dsp:spPr>
        <a:xfrm>
          <a:off x="2702633" y="2900892"/>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s-CO" sz="1700" b="1" kern="1200" dirty="0" smtClean="0">
              <a:solidFill>
                <a:srgbClr val="FF0000"/>
              </a:solidFill>
            </a:rPr>
            <a:t>El es nuestro ejemplo en todo. Es un hermano en nuestras debilidades </a:t>
          </a:r>
          <a:r>
            <a:rPr lang="es-CO" sz="1700" kern="1200" dirty="0" smtClean="0"/>
            <a:t>"tentado en todo así como nosotros"; pero como ser inmaculado, rehuyó el mal y soportó conflictos y torturas de alma en un mundo de pecado. </a:t>
          </a:r>
          <a:r>
            <a:rPr lang="es-CO" sz="1700" b="1" kern="1200" dirty="0" smtClean="0">
              <a:solidFill>
                <a:srgbClr val="FF0000"/>
              </a:solidFill>
            </a:rPr>
            <a:t>Como humano, la oración fue para él una necesidad y un privile</a:t>
          </a:r>
          <a:r>
            <a:rPr lang="es-CO" sz="1700" b="0" kern="1200" dirty="0" smtClean="0">
              <a:solidFill>
                <a:srgbClr val="FF0000"/>
              </a:solidFill>
            </a:rPr>
            <a:t>gio</a:t>
          </a:r>
          <a:r>
            <a:rPr lang="es-CO" sz="1700" kern="1200" dirty="0" smtClean="0"/>
            <a:t>. </a:t>
          </a:r>
          <a:r>
            <a:rPr lang="es-CO" sz="1700" b="1" kern="1200" dirty="0" smtClean="0">
              <a:solidFill>
                <a:srgbClr val="FF0000"/>
              </a:solidFill>
            </a:rPr>
            <a:t>Encontraba consuelo y gozo en la comunión con su Padre</a:t>
          </a:r>
          <a:r>
            <a:rPr lang="es-CO" sz="1700" kern="1200" dirty="0" smtClean="0"/>
            <a:t>. Es el Salvador de los hombres, el Hijo de Dios, sintió la necesidad de orar; ¡cuánto más nosotros débiles, pecadores, mortales, debiéramos sentir la necesidad de orar con fervor y constancia!</a:t>
          </a:r>
          <a:endParaRPr lang="es-CO" sz="1700" kern="1200" dirty="0"/>
        </a:p>
      </dsp:txBody>
      <dsp:txXfrm>
        <a:off x="2702633" y="2900892"/>
        <a:ext cx="5760719" cy="23454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DF9256-36F5-4785-A29E-D7D0976F947F}">
      <dsp:nvSpPr>
        <dsp:cNvPr id="0" name=""/>
        <dsp:cNvSpPr/>
      </dsp:nvSpPr>
      <dsp:spPr>
        <a:xfrm rot="10800000">
          <a:off x="425636" y="742"/>
          <a:ext cx="7378327" cy="1661149"/>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521" tIns="68580" rIns="128016" bIns="68580" numCol="1" spcCol="1270" anchor="ctr" anchorCtr="0">
          <a:noAutofit/>
        </a:bodyPr>
        <a:lstStyle/>
        <a:p>
          <a:pPr lvl="0" algn="ctr" defTabSz="800100" rtl="0">
            <a:lnSpc>
              <a:spcPct val="90000"/>
            </a:lnSpc>
            <a:spcBef>
              <a:spcPct val="0"/>
            </a:spcBef>
            <a:spcAft>
              <a:spcPct val="35000"/>
            </a:spcAft>
          </a:pPr>
          <a:r>
            <a:rPr lang="es-CO" sz="1800" kern="1200" dirty="0" smtClean="0"/>
            <a:t>Nuestro Padre celestial desea derramar sobre nosotros la plenitud de sus bendiciones. Es nuestro privilegio beber abundantemente de la fuente de amor infinito. ¡Qué extraño que oremos tan poco! Dios está pronto y deseoso de escuchar la oración sincera del más humilde de sus hijos, pero tardamos mucho para presentar nuestras necesidades delante de Dios. </a:t>
          </a:r>
          <a:endParaRPr lang="es-CO" sz="1800" kern="1200" dirty="0"/>
        </a:p>
      </dsp:txBody>
      <dsp:txXfrm rot="10800000">
        <a:off x="840923" y="742"/>
        <a:ext cx="6963040" cy="1661149"/>
      </dsp:txXfrm>
    </dsp:sp>
    <dsp:sp modelId="{A3AF40E5-0EFA-4EA8-8D00-06C174DDD317}">
      <dsp:nvSpPr>
        <dsp:cNvPr id="0" name=""/>
        <dsp:cNvSpPr/>
      </dsp:nvSpPr>
      <dsp:spPr>
        <a:xfrm>
          <a:off x="15318" y="0"/>
          <a:ext cx="1507194" cy="1661149"/>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B62FD7-2795-4ADF-B605-4DB270CCC1E8}">
      <dsp:nvSpPr>
        <dsp:cNvPr id="0" name=""/>
        <dsp:cNvSpPr/>
      </dsp:nvSpPr>
      <dsp:spPr>
        <a:xfrm rot="10800000">
          <a:off x="425636" y="2157757"/>
          <a:ext cx="7378327" cy="1661149"/>
        </a:xfrm>
        <a:prstGeom prst="homePlate">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521"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¿Qué pueden pensar los ángeles del cielo de los pobres y desvalidos seres humanos, sujetos a la tentación, cuando Dios, en su infinito amor está listo a darles más de lo que pueden pedir o pensar y, sin embargo, oran tan poco y tienen tan poca fe? </a:t>
          </a:r>
          <a:endParaRPr lang="es-CO" sz="2000" kern="1200" dirty="0"/>
        </a:p>
      </dsp:txBody>
      <dsp:txXfrm rot="10800000">
        <a:off x="840923" y="2157757"/>
        <a:ext cx="6963040" cy="1661149"/>
      </dsp:txXfrm>
    </dsp:sp>
    <dsp:sp modelId="{40FFF682-3FA1-403F-815F-6F00B1F638E2}">
      <dsp:nvSpPr>
        <dsp:cNvPr id="0" name=""/>
        <dsp:cNvSpPr/>
      </dsp:nvSpPr>
      <dsp:spPr>
        <a:xfrm>
          <a:off x="0" y="2160232"/>
          <a:ext cx="1507194" cy="166114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5770CD-33F1-4C24-A4DE-E43AAB8D62D9}">
      <dsp:nvSpPr>
        <dsp:cNvPr id="0" name=""/>
        <dsp:cNvSpPr/>
      </dsp:nvSpPr>
      <dsp:spPr>
        <a:xfrm rot="10800000">
          <a:off x="377093" y="4314772"/>
          <a:ext cx="7475412" cy="1661149"/>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521"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Los ángeles se deleitan en postrarse delante de Dios ;y en estar cerca de él. Su mayor gozo es estar en comunión con Dios; pero los seres humanos, tan necesitados de la ayuda que sólo Dios les puede dar, se conforman de estar sin la luz de su Espíritu, y la compañía de su presencia.</a:t>
          </a:r>
          <a:endParaRPr lang="es-CO" sz="2000" kern="1200" dirty="0"/>
        </a:p>
      </dsp:txBody>
      <dsp:txXfrm rot="10800000">
        <a:off x="792380" y="4314772"/>
        <a:ext cx="7060125" cy="1661149"/>
      </dsp:txXfrm>
    </dsp:sp>
    <dsp:sp modelId="{8247F96F-98D5-4F3B-BBE5-2D190F83D47D}">
      <dsp:nvSpPr>
        <dsp:cNvPr id="0" name=""/>
        <dsp:cNvSpPr/>
      </dsp:nvSpPr>
      <dsp:spPr>
        <a:xfrm>
          <a:off x="0" y="4248475"/>
          <a:ext cx="1456961" cy="1661149"/>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536966-E9D3-4409-B50B-DBF47EA05C59}">
      <dsp:nvSpPr>
        <dsp:cNvPr id="0" name=""/>
        <dsp:cNvSpPr/>
      </dsp:nvSpPr>
      <dsp:spPr>
        <a:xfrm>
          <a:off x="0" y="0"/>
          <a:ext cx="4525963" cy="4525963"/>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090097-92F0-42CE-B365-29AEC42D560E}">
      <dsp:nvSpPr>
        <dsp:cNvPr id="0" name=""/>
        <dsp:cNvSpPr/>
      </dsp:nvSpPr>
      <dsp:spPr>
        <a:xfrm>
          <a:off x="2262981" y="0"/>
          <a:ext cx="5966618"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Las sombras del mal circundan a los que son negligentes para orar. </a:t>
          </a:r>
          <a:r>
            <a:rPr lang="es-CO" sz="2000" b="1" kern="1200" dirty="0" smtClean="0">
              <a:solidFill>
                <a:srgbClr val="FF0000"/>
              </a:solidFill>
            </a:rPr>
            <a:t>Las tentaciones del enemigo los seducen a pecar; porque no utilizan los privilegios que Dios les ha dado de la bendita oración</a:t>
          </a:r>
          <a:r>
            <a:rPr lang="es-CO" sz="2000" kern="1200" dirty="0" smtClean="0"/>
            <a:t>. </a:t>
          </a:r>
          <a:r>
            <a:rPr lang="es-CO" sz="2000" u="sng" kern="1200" dirty="0" smtClean="0"/>
            <a:t>¿Por qué los hijos e hijas de Dios son tan remisos para orar, cuando la oración es la llave en la mano de la fe para abrir los almacenes del cielo, donde están atesorados los recursos infinitos del Omnipotente</a:t>
          </a:r>
          <a:r>
            <a:rPr lang="es-CO" sz="2000" kern="1200" dirty="0" smtClean="0"/>
            <a:t>? </a:t>
          </a:r>
        </a:p>
        <a:p>
          <a:pPr lvl="0" algn="ctr" defTabSz="889000" rtl="0">
            <a:lnSpc>
              <a:spcPct val="90000"/>
            </a:lnSpc>
            <a:spcBef>
              <a:spcPct val="0"/>
            </a:spcBef>
            <a:spcAft>
              <a:spcPct val="35000"/>
            </a:spcAft>
          </a:pPr>
          <a:r>
            <a:rPr lang="es-CO" sz="2000" kern="1200" dirty="0" smtClean="0"/>
            <a:t>Estamos en peligro de volvernos indiferentes y desviarnos del sendero del bien, si dejamos la oración constante y la vigilancia diligente. </a:t>
          </a:r>
          <a:r>
            <a:rPr lang="es-CO" sz="2000" b="1" kern="1200" dirty="0" smtClean="0">
              <a:solidFill>
                <a:srgbClr val="FF0000"/>
              </a:solidFill>
            </a:rPr>
            <a:t>El adversario procura constantemente obstruir el camino a la gracia, para que mediante ferviente súplica y fe no obtengamos gracia y poder para resistir la tentación</a:t>
          </a:r>
          <a:r>
            <a:rPr lang="es-CO" sz="2000" kern="1200" dirty="0" smtClean="0"/>
            <a:t>.</a:t>
          </a:r>
          <a:endParaRPr lang="es-CO" sz="2000" kern="1200" dirty="0"/>
        </a:p>
      </dsp:txBody>
      <dsp:txXfrm>
        <a:off x="2262981" y="0"/>
        <a:ext cx="5966618" cy="45259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9864A5-0E03-41D8-AC5B-1CF1A8223F1F}">
      <dsp:nvSpPr>
        <dsp:cNvPr id="0" name=""/>
        <dsp:cNvSpPr/>
      </dsp:nvSpPr>
      <dsp:spPr>
        <a:xfrm>
          <a:off x="0" y="21184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423AB6-146B-4384-8472-7088F983E55C}">
      <dsp:nvSpPr>
        <dsp:cNvPr id="0" name=""/>
        <dsp:cNvSpPr/>
      </dsp:nvSpPr>
      <dsp:spPr>
        <a:xfrm>
          <a:off x="2468880" y="21184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es-CO" sz="4400" b="1" i="1" u="sng" kern="1200" dirty="0" smtClean="0">
              <a:solidFill>
                <a:srgbClr val="FF0000"/>
              </a:solidFill>
            </a:rPr>
            <a:t>1.</a:t>
          </a:r>
          <a:r>
            <a:rPr lang="es-CO" sz="2500" kern="1200" dirty="0" smtClean="0"/>
            <a:t>La primera es que sintamos nuestra necesidad de su ayuda. El ha prometido: "</a:t>
          </a:r>
          <a:r>
            <a:rPr lang="es-CO" sz="2500" b="1" kern="1200" dirty="0" smtClean="0">
              <a:latin typeface="Agency FB" pitchFamily="34" charset="0"/>
            </a:rPr>
            <a:t>Porque yo derramaré aguas sobre el secadal, y ríos sobre la tierra árida.</a:t>
          </a:r>
          <a:r>
            <a:rPr lang="es-CO" sz="2500" kern="1200" dirty="0" smtClean="0"/>
            <a:t>" </a:t>
          </a:r>
          <a:r>
            <a:rPr lang="es-CO" sz="2500" b="1" kern="1200" dirty="0" smtClean="0">
              <a:solidFill>
                <a:srgbClr val="FF0000"/>
              </a:solidFill>
            </a:rPr>
            <a:t>(Isaías 44:3)</a:t>
          </a:r>
          <a:r>
            <a:rPr lang="es-CO" sz="2500" kern="1200" dirty="0" smtClean="0"/>
            <a:t>. </a:t>
          </a:r>
          <a:endParaRPr lang="es-CO" sz="2500" kern="1200" dirty="0"/>
        </a:p>
      </dsp:txBody>
      <dsp:txXfrm>
        <a:off x="2468880" y="211849"/>
        <a:ext cx="5760719" cy="2345436"/>
      </dsp:txXfrm>
    </dsp:sp>
    <dsp:sp modelId="{7E4B1AF9-6369-4F25-937D-FC0D3B6D992B}">
      <dsp:nvSpPr>
        <dsp:cNvPr id="0" name=""/>
        <dsp:cNvSpPr/>
      </dsp:nvSpPr>
      <dsp:spPr>
        <a:xfrm>
          <a:off x="2446023" y="2557285"/>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27BA56-6D9A-4EAF-8278-1BED5134549F}">
      <dsp:nvSpPr>
        <dsp:cNvPr id="0" name=""/>
        <dsp:cNvSpPr/>
      </dsp:nvSpPr>
      <dsp:spPr>
        <a:xfrm>
          <a:off x="2468880" y="2557285"/>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b="1" kern="1200" dirty="0" smtClean="0">
              <a:solidFill>
                <a:srgbClr val="FF0000"/>
              </a:solidFill>
            </a:rPr>
            <a:t>Los que tienen hambre y sed de justicia, y los que tienen ansias de Dios, pueden estar seguros que serán hartos</a:t>
          </a:r>
          <a:r>
            <a:rPr lang="es-CO" sz="2500" kern="1200" dirty="0" smtClean="0"/>
            <a:t>. El corazón debe abrirse a la influencia del Espíritu, para que pueda recibir las bendiciones de Dios.</a:t>
          </a:r>
          <a:endParaRPr lang="es-CO" sz="2500" kern="1200" dirty="0"/>
        </a:p>
      </dsp:txBody>
      <dsp:txXfrm>
        <a:off x="2468880" y="2557285"/>
        <a:ext cx="5760719" cy="23454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4F416-3757-4499-AE66-AFB66ACF59F4}">
      <dsp:nvSpPr>
        <dsp:cNvPr id="0" name=""/>
        <dsp:cNvSpPr/>
      </dsp:nvSpPr>
      <dsp:spPr>
        <a:xfrm rot="10800000">
          <a:off x="878201" y="1008"/>
          <a:ext cx="6946712" cy="168102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1283" tIns="68580" rIns="128016" bIns="68580" numCol="1" spcCol="1270" anchor="ctr" anchorCtr="0">
          <a:noAutofit/>
        </a:bodyPr>
        <a:lstStyle/>
        <a:p>
          <a:pPr lvl="0" algn="ctr" defTabSz="800100" rtl="0">
            <a:lnSpc>
              <a:spcPct val="90000"/>
            </a:lnSpc>
            <a:spcBef>
              <a:spcPct val="0"/>
            </a:spcBef>
            <a:spcAft>
              <a:spcPct val="35000"/>
            </a:spcAft>
          </a:pPr>
          <a:r>
            <a:rPr lang="es-CO" sz="1800" kern="1200" dirty="0" smtClean="0"/>
            <a:t>Nuestra gran necesidad, en sí, es un argumento y habla elocuentemente en nuestro favor. Pero hay que buscar al Señor para que haga estas cosas por nosotros. El dice: "Pedid y se os dará," y "El que no escatimó ni a su propio Hijo, sino que lo entregó por todos nosotros, cómo no nos dará también con él todas las cosas? (Mateo 7:7; Romanos 8:32).</a:t>
          </a:r>
          <a:endParaRPr lang="es-CO" sz="1800" kern="1200" dirty="0"/>
        </a:p>
      </dsp:txBody>
      <dsp:txXfrm rot="10800000">
        <a:off x="1298456" y="1008"/>
        <a:ext cx="6526457" cy="1681020"/>
      </dsp:txXfrm>
    </dsp:sp>
    <dsp:sp modelId="{31B0EDC8-7D6F-457D-8E82-7EC66822AEE0}">
      <dsp:nvSpPr>
        <dsp:cNvPr id="0" name=""/>
        <dsp:cNvSpPr/>
      </dsp:nvSpPr>
      <dsp:spPr>
        <a:xfrm>
          <a:off x="0" y="70199"/>
          <a:ext cx="1681020" cy="168102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EB850F-C541-4DE5-9487-6895069CB28A}">
      <dsp:nvSpPr>
        <dsp:cNvPr id="0" name=""/>
        <dsp:cNvSpPr/>
      </dsp:nvSpPr>
      <dsp:spPr>
        <a:xfrm rot="10800000">
          <a:off x="1845225" y="2183825"/>
          <a:ext cx="5657346" cy="1681020"/>
        </a:xfrm>
        <a:prstGeom prst="homePlate">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1283" tIns="68580" rIns="128016" bIns="68580" numCol="1" spcCol="1270" anchor="ctr" anchorCtr="0">
          <a:noAutofit/>
        </a:bodyPr>
        <a:lstStyle/>
        <a:p>
          <a:pPr lvl="0" algn="ctr" defTabSz="800100" rtl="0">
            <a:lnSpc>
              <a:spcPct val="90000"/>
            </a:lnSpc>
            <a:spcBef>
              <a:spcPct val="0"/>
            </a:spcBef>
            <a:spcAft>
              <a:spcPct val="35000"/>
            </a:spcAft>
          </a:pPr>
          <a:r>
            <a:rPr lang="es-CO" sz="1800" b="1" kern="1200" dirty="0" smtClean="0"/>
            <a:t>Si guardamos la iniquidad en nuestro corazón y nos aferramos a cualquier pecado conocido, el Señor no nos oirá; pero la oración del alma arrepentida y contrita es siempre aceptada. Cuando hayamos confesado todos nuestros pecados podemos esperar que Dios conteste nuestras peticiones. </a:t>
          </a:r>
          <a:endParaRPr lang="es-CO" sz="1800" b="1" kern="1200" dirty="0"/>
        </a:p>
      </dsp:txBody>
      <dsp:txXfrm rot="10800000">
        <a:off x="2265480" y="2183825"/>
        <a:ext cx="5237091" cy="1681020"/>
      </dsp:txXfrm>
    </dsp:sp>
    <dsp:sp modelId="{E36A1394-0D39-433A-A025-F04F57997B1D}">
      <dsp:nvSpPr>
        <dsp:cNvPr id="0" name=""/>
        <dsp:cNvSpPr/>
      </dsp:nvSpPr>
      <dsp:spPr>
        <a:xfrm>
          <a:off x="0" y="2231768"/>
          <a:ext cx="1681020" cy="168102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196A21-FCD0-4C42-B595-EA0B47101FC0}">
      <dsp:nvSpPr>
        <dsp:cNvPr id="0" name=""/>
        <dsp:cNvSpPr/>
      </dsp:nvSpPr>
      <dsp:spPr>
        <a:xfrm rot="10800000">
          <a:off x="492272" y="4366643"/>
          <a:ext cx="7522743" cy="168102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1283"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Por nuestros méritos no podremos jamás obtener el favor de Dios; son los méritos de Jesús lo que nos salva y su sangre lo que nos limpia; sin embargo nosotros tenemos una obra que realizar para cumplir las condiciones de la aceptación.</a:t>
          </a:r>
          <a:endParaRPr lang="es-CO" sz="2000" kern="1200" dirty="0"/>
        </a:p>
      </dsp:txBody>
      <dsp:txXfrm rot="10800000">
        <a:off x="912527" y="4366643"/>
        <a:ext cx="7102488" cy="1681020"/>
      </dsp:txXfrm>
    </dsp:sp>
    <dsp:sp modelId="{BBDC3A9D-9209-4D3B-82AB-D8180D0A1363}">
      <dsp:nvSpPr>
        <dsp:cNvPr id="0" name=""/>
        <dsp:cNvSpPr/>
      </dsp:nvSpPr>
      <dsp:spPr>
        <a:xfrm>
          <a:off x="0" y="4367651"/>
          <a:ext cx="1681020" cy="1681020"/>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8E9566-3CE2-463A-BEFC-9CD9B7118B70}">
      <dsp:nvSpPr>
        <dsp:cNvPr id="0" name=""/>
        <dsp:cNvSpPr/>
      </dsp:nvSpPr>
      <dsp:spPr>
        <a:xfrm>
          <a:off x="0" y="17584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3A3C34-3E03-4B79-80A8-EBDBB0E22B80}">
      <dsp:nvSpPr>
        <dsp:cNvPr id="0" name=""/>
        <dsp:cNvSpPr/>
      </dsp:nvSpPr>
      <dsp:spPr>
        <a:xfrm>
          <a:off x="2468880" y="17584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es-CO" sz="4400" b="1" i="1" u="sng" kern="1200" dirty="0" smtClean="0">
              <a:solidFill>
                <a:srgbClr val="FF0000"/>
              </a:solidFill>
              <a:effectLst>
                <a:outerShdw blurRad="38100" dist="38100" dir="2700000" algn="tl">
                  <a:srgbClr val="000000">
                    <a:alpha val="43137"/>
                  </a:srgbClr>
                </a:outerShdw>
              </a:effectLst>
            </a:rPr>
            <a:t>2.</a:t>
          </a:r>
          <a:r>
            <a:rPr lang="es-CO" sz="3000" b="1" kern="1200" dirty="0" smtClean="0">
              <a:solidFill>
                <a:srgbClr val="FF0000"/>
              </a:solidFill>
            </a:rPr>
            <a:t>La fe es otro elemento de la oración eficaz. </a:t>
          </a:r>
          <a:r>
            <a:rPr lang="es-CO" sz="3000" kern="1200" dirty="0" smtClean="0"/>
            <a:t>"</a:t>
          </a:r>
          <a:r>
            <a:rPr lang="es-CO" sz="3000" kern="1200" dirty="0" smtClean="0">
              <a:latin typeface="Agency FB" pitchFamily="34" charset="0"/>
            </a:rPr>
            <a:t>Porque es necesario que el que se acerca a Dios crea que le hay, y que es galardonador de los que le buscan</a:t>
          </a:r>
          <a:r>
            <a:rPr lang="es-CO" sz="3000" kern="1200" dirty="0" smtClean="0"/>
            <a:t>," (</a:t>
          </a:r>
          <a:r>
            <a:rPr lang="es-CO" sz="3000" u="sng" kern="1200" dirty="0" smtClean="0"/>
            <a:t>Hebreos 11:6</a:t>
          </a:r>
          <a:r>
            <a:rPr lang="es-CO" sz="3000" kern="1200" dirty="0" smtClean="0"/>
            <a:t>).</a:t>
          </a:r>
          <a:endParaRPr lang="es-CO" sz="3000" kern="1200" dirty="0"/>
        </a:p>
      </dsp:txBody>
      <dsp:txXfrm>
        <a:off x="2468880" y="175845"/>
        <a:ext cx="2880359" cy="4937760"/>
      </dsp:txXfrm>
    </dsp:sp>
    <dsp:sp modelId="{474C26D8-6E43-4A3D-9C07-6A724D7C01BA}">
      <dsp:nvSpPr>
        <dsp:cNvPr id="0" name=""/>
        <dsp:cNvSpPr/>
      </dsp:nvSpPr>
      <dsp:spPr>
        <a:xfrm>
          <a:off x="5349240" y="17584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285750" lvl="1" indent="-285750" algn="l" defTabSz="1289050" rtl="0">
            <a:lnSpc>
              <a:spcPct val="90000"/>
            </a:lnSpc>
            <a:spcBef>
              <a:spcPct val="0"/>
            </a:spcBef>
            <a:spcAft>
              <a:spcPct val="15000"/>
            </a:spcAft>
            <a:buChar char="••"/>
          </a:pPr>
          <a:r>
            <a:rPr lang="es-CO" sz="2900" kern="1200" dirty="0" smtClean="0"/>
            <a:t>Jesús dijo a sus discípulos: "</a:t>
          </a:r>
          <a:r>
            <a:rPr lang="es-CO" sz="2900" kern="1200" dirty="0" smtClean="0">
              <a:latin typeface="Agency FB" pitchFamily="34" charset="0"/>
            </a:rPr>
            <a:t>Todo lo que pidiereis orando, creed que lo recibiréis, y os vendrá</a:t>
          </a:r>
          <a:r>
            <a:rPr lang="es-CO" sz="2900" kern="1200" dirty="0" smtClean="0"/>
            <a:t>." (</a:t>
          </a:r>
          <a:r>
            <a:rPr lang="es-CO" sz="2900" u="sng" kern="1200" dirty="0" smtClean="0"/>
            <a:t>Marcos 11:24</a:t>
          </a:r>
          <a:r>
            <a:rPr lang="es-CO" sz="2900" kern="1200" dirty="0" smtClean="0"/>
            <a:t>). </a:t>
          </a:r>
          <a:r>
            <a:rPr lang="es-CO" sz="2900" b="1" kern="1200" dirty="0" smtClean="0">
              <a:solidFill>
                <a:srgbClr val="FF0000"/>
              </a:solidFill>
            </a:rPr>
            <a:t>¿Creemos todo lo que nos dice su Palabra?</a:t>
          </a:r>
          <a:endParaRPr lang="es-CO" sz="2900" b="1" kern="1200" dirty="0">
            <a:solidFill>
              <a:srgbClr val="FF0000"/>
            </a:solidFill>
          </a:endParaRPr>
        </a:p>
      </dsp:txBody>
      <dsp:txXfrm>
        <a:off x="5349240" y="175845"/>
        <a:ext cx="2880359" cy="49377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6BA07-F23E-4EBC-BD54-AB5367673A80}">
      <dsp:nvSpPr>
        <dsp:cNvPr id="0" name=""/>
        <dsp:cNvSpPr/>
      </dsp:nvSpPr>
      <dsp:spPr>
        <a:xfrm>
          <a:off x="2057400" y="0"/>
          <a:ext cx="4114800" cy="2824745"/>
        </a:xfrm>
        <a:prstGeom prst="trapezoid">
          <a:avLst>
            <a:gd name="adj" fmla="val 72835"/>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C000"/>
              </a:solidFill>
            </a:rPr>
            <a:t>La promesa es amplia e ilimitada y es fiel el que prometió, y aunque no recibamos exactamente las cosas que pidamos y en el momento que lo pedimos, debemos creer que el Señor nos oye y que contestará nuestras oraciones. </a:t>
          </a:r>
          <a:endParaRPr lang="es-CO" sz="2200" b="1" kern="1200" dirty="0">
            <a:solidFill>
              <a:srgbClr val="FFC000"/>
            </a:solidFill>
          </a:endParaRPr>
        </a:p>
      </dsp:txBody>
      <dsp:txXfrm>
        <a:off x="2057400" y="0"/>
        <a:ext cx="4114800" cy="2824745"/>
      </dsp:txXfrm>
    </dsp:sp>
    <dsp:sp modelId="{0E94CD5F-27E3-4AEF-BA3B-119551742F52}">
      <dsp:nvSpPr>
        <dsp:cNvPr id="0" name=""/>
        <dsp:cNvSpPr/>
      </dsp:nvSpPr>
      <dsp:spPr>
        <a:xfrm>
          <a:off x="0" y="2824745"/>
          <a:ext cx="8229600" cy="2824745"/>
        </a:xfrm>
        <a:prstGeom prst="trapezoid">
          <a:avLst>
            <a:gd name="adj" fmla="val 7283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rtl="0">
            <a:lnSpc>
              <a:spcPct val="90000"/>
            </a:lnSpc>
            <a:spcBef>
              <a:spcPct val="0"/>
            </a:spcBef>
            <a:spcAft>
              <a:spcPct val="35000"/>
            </a:spcAft>
          </a:pPr>
          <a:r>
            <a:rPr lang="es-CO" sz="2200" b="1" kern="1200" dirty="0" smtClean="0">
              <a:solidFill>
                <a:schemeClr val="bg1"/>
              </a:solidFill>
            </a:rPr>
            <a:t>Somos tan cortos de vista y a menudo erramos pidiendo cosas que no serían una bendición para nosotros; pero nuestro Padre celestial contesta con amor nuestras oraciones dándonos lo que es lo mejor, aquello que hubiéramos deseado si, con visión divinamente iluminada, pudiéramos apreciar todas las cosas como realmente son. </a:t>
          </a:r>
          <a:endParaRPr lang="es-CO" sz="2200" b="1" kern="1200" dirty="0">
            <a:solidFill>
              <a:schemeClr val="bg1"/>
            </a:solidFill>
          </a:endParaRPr>
        </a:p>
      </dsp:txBody>
      <dsp:txXfrm>
        <a:off x="1440179" y="2824745"/>
        <a:ext cx="5349240" cy="28247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7A27B-7BA8-4B04-A176-D61B6B370E72}">
      <dsp:nvSpPr>
        <dsp:cNvPr id="0" name=""/>
        <dsp:cNvSpPr/>
      </dsp:nvSpPr>
      <dsp:spPr>
        <a:xfrm>
          <a:off x="3536" y="0"/>
          <a:ext cx="4050506" cy="5433467"/>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t>Cuando nos parezca que nuestras oraciones no son contestadas, debemos aferrarnos a la promesa; porque con seguridad la respuesta vendrá y recibiremos las bendiciones que más necesitamos. </a:t>
          </a:r>
          <a:endParaRPr lang="es-CO" sz="2000" b="1" kern="1200" dirty="0"/>
        </a:p>
      </dsp:txBody>
      <dsp:txXfrm>
        <a:off x="3536" y="2173386"/>
        <a:ext cx="4050506" cy="2173386"/>
      </dsp:txXfrm>
    </dsp:sp>
    <dsp:sp modelId="{BAB5E05C-E8D8-47B3-B5FD-7BDD3C8C8829}">
      <dsp:nvSpPr>
        <dsp:cNvPr id="0" name=""/>
        <dsp:cNvSpPr/>
      </dsp:nvSpPr>
      <dsp:spPr>
        <a:xfrm>
          <a:off x="379535" y="153161"/>
          <a:ext cx="3375223" cy="1503022"/>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AA7B98B-E7AB-41C3-BF04-B6E2AB39F4C4}">
      <dsp:nvSpPr>
        <dsp:cNvPr id="0" name=""/>
        <dsp:cNvSpPr/>
      </dsp:nvSpPr>
      <dsp:spPr>
        <a:xfrm>
          <a:off x="4175557" y="0"/>
          <a:ext cx="4050506" cy="5433467"/>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b="1" kern="1200" dirty="0" smtClean="0"/>
            <a:t>Sin embargo, pretender que la oración sea contestada siempre en la forma que la deseamos y por la cosa particular que solicitamos, es presunción. Dios es demasiado sabio para equivocarse, y demasiado bueno para negar un bien a los que andan en integridad. No temáis confiar en él, aunque no veáis la respuesta inmediata a vuestras oraciones; confiad en su promesa infalible: "Pedid y se os dará". </a:t>
          </a:r>
        </a:p>
        <a:p>
          <a:pPr lvl="0" algn="ctr" defTabSz="800100" rtl="0">
            <a:lnSpc>
              <a:spcPct val="90000"/>
            </a:lnSpc>
            <a:spcBef>
              <a:spcPct val="0"/>
            </a:spcBef>
            <a:spcAft>
              <a:spcPct val="35000"/>
            </a:spcAft>
          </a:pPr>
          <a:r>
            <a:rPr lang="es-CO" sz="1800" b="1" kern="1200" dirty="0" smtClean="0"/>
            <a:t>(Mateo 7:7). </a:t>
          </a:r>
          <a:endParaRPr lang="es-CO" sz="1800" b="1" kern="1200" dirty="0"/>
        </a:p>
      </dsp:txBody>
      <dsp:txXfrm>
        <a:off x="4175557" y="2173386"/>
        <a:ext cx="4050506" cy="2173386"/>
      </dsp:txXfrm>
    </dsp:sp>
    <dsp:sp modelId="{D0482A7F-C3F2-4EDE-834B-1B5E6D60E231}">
      <dsp:nvSpPr>
        <dsp:cNvPr id="0" name=""/>
        <dsp:cNvSpPr/>
      </dsp:nvSpPr>
      <dsp:spPr>
        <a:xfrm>
          <a:off x="4690858" y="72012"/>
          <a:ext cx="3087212" cy="1503022"/>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4A8E88-30A2-4915-8DF5-570DD1A10AFD}">
      <dsp:nvSpPr>
        <dsp:cNvPr id="0" name=""/>
        <dsp:cNvSpPr/>
      </dsp:nvSpPr>
      <dsp:spPr>
        <a:xfrm>
          <a:off x="370371" y="4618446"/>
          <a:ext cx="7571232" cy="815020"/>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8FCDA9-1614-41EA-8342-74AFE0ABD229}">
      <dsp:nvSpPr>
        <dsp:cNvPr id="0" name=""/>
        <dsp:cNvSpPr/>
      </dsp:nvSpPr>
      <dsp:spPr>
        <a:xfrm>
          <a:off x="0" y="102208"/>
          <a:ext cx="8229600" cy="5700239"/>
        </a:xfrm>
        <a:prstGeom prst="roundRect">
          <a:avLst/>
        </a:prstGeom>
        <a:solidFill>
          <a:schemeClr val="accent4">
            <a:lumMod val="5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b="1" kern="1200" dirty="0" smtClean="0">
              <a:solidFill>
                <a:srgbClr val="FFFF00"/>
              </a:solidFill>
            </a:rPr>
            <a:t>Si consultamos nuestras dudas y temores o tratamos de resolver lo que no podemos ver con claridad, antes de tener fe, nuestras perplejidades sólo se aumentarán y profundizarán. Si venimos a Dios sintiéndonos desamparados ;y necesitados, como realmente somos, y con humilde y confiada fe le presentamos nuestras necesidades, Aquel cuya sabiduría es infinita, que tiene cuidado de cada cosa del universo y gobierna todo con su voluntad y su palabra, puede escuchar nuestro ruego y hará resplandecer su luz en nuestro corazón. </a:t>
          </a:r>
        </a:p>
        <a:p>
          <a:pPr lvl="0" algn="ctr" defTabSz="933450" rtl="0">
            <a:lnSpc>
              <a:spcPct val="90000"/>
            </a:lnSpc>
            <a:spcBef>
              <a:spcPct val="0"/>
            </a:spcBef>
            <a:spcAft>
              <a:spcPct val="35000"/>
            </a:spcAft>
          </a:pPr>
          <a:endParaRPr lang="es-CO" sz="2100" kern="1200" dirty="0" smtClean="0"/>
        </a:p>
        <a:p>
          <a:pPr lvl="0" algn="ctr" defTabSz="933450" rtl="0">
            <a:lnSpc>
              <a:spcPct val="90000"/>
            </a:lnSpc>
            <a:spcBef>
              <a:spcPct val="0"/>
            </a:spcBef>
            <a:spcAft>
              <a:spcPct val="35000"/>
            </a:spcAft>
          </a:pPr>
          <a:r>
            <a:rPr lang="es-CO" sz="2100" b="1" kern="1200" dirty="0" smtClean="0"/>
            <a:t>Mediante la oración sincera nos mantenemos en comunicación con la mente del Infinito. Tal vez no tengamos al instante evidencia notable que la faz de nuestro Redentor se inclina hacia nosotros con compasión y amor, pero es así; y aunque no podamos sentir su toque divino, su mano cariñosa está sobre nosotros y nos sustenta con amor y piadosa ternura. </a:t>
          </a:r>
          <a:endParaRPr lang="es-CO" sz="2100" b="1" kern="1200" dirty="0"/>
        </a:p>
      </dsp:txBody>
      <dsp:txXfrm>
        <a:off x="278263" y="380471"/>
        <a:ext cx="7673074" cy="514371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81E4F0-058C-4001-9235-CB4AD1E91F49}">
      <dsp:nvSpPr>
        <dsp:cNvPr id="0" name=""/>
        <dsp:cNvSpPr/>
      </dsp:nvSpPr>
      <dsp:spPr>
        <a:xfrm>
          <a:off x="1727" y="0"/>
          <a:ext cx="2688282" cy="6048672"/>
        </a:xfrm>
        <a:prstGeom prst="roundRect">
          <a:avLst>
            <a:gd name="adj" fmla="val 10000"/>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s-CO" sz="2800" b="1" i="1" u="sng" kern="1200" dirty="0" smtClean="0">
              <a:solidFill>
                <a:srgbClr val="FF0000"/>
              </a:solidFill>
            </a:rPr>
            <a:t>3. </a:t>
          </a:r>
          <a:r>
            <a:rPr lang="es-CO" sz="1800" b="1" kern="1200" dirty="0" smtClean="0"/>
            <a:t>La perseverancia en la oración es una condición necesaria para recibir respuesta. Debemos orar siempre si queremos creer en fe y ganar una experiencia profunda. Debemos ser: "constantes en la oración", "velando en ella con acción de gracias." </a:t>
          </a:r>
          <a:r>
            <a:rPr lang="es-CO" sz="1800" b="1" kern="1200" dirty="0" smtClean="0">
              <a:solidFill>
                <a:srgbClr val="FFFF00"/>
              </a:solidFill>
            </a:rPr>
            <a:t>(Romanos 12:12; Colosenses 4:2).</a:t>
          </a:r>
          <a:endParaRPr lang="es-CO" sz="1800" b="1" kern="1200" dirty="0">
            <a:solidFill>
              <a:srgbClr val="FFFF00"/>
            </a:solidFill>
          </a:endParaRPr>
        </a:p>
      </dsp:txBody>
      <dsp:txXfrm>
        <a:off x="1727" y="2419468"/>
        <a:ext cx="2688282" cy="2419468"/>
      </dsp:txXfrm>
    </dsp:sp>
    <dsp:sp modelId="{C8315C77-B717-4962-9DFA-85D155E3378C}">
      <dsp:nvSpPr>
        <dsp:cNvPr id="0" name=""/>
        <dsp:cNvSpPr/>
      </dsp:nvSpPr>
      <dsp:spPr>
        <a:xfrm>
          <a:off x="82356" y="0"/>
          <a:ext cx="2594299" cy="1298156"/>
        </a:xfrm>
        <a:prstGeom prst="ellipse">
          <a:avLst/>
        </a:prstGeom>
        <a:blipFill rotWithShape="1">
          <a:blip xmlns:r="http://schemas.openxmlformats.org/officeDocument/2006/relationships" r:embed="rId1"/>
          <a:stretch>
            <a:fillRect/>
          </a:stretch>
        </a:blip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E3376FFD-E3B4-499F-B487-88CB0682875D}">
      <dsp:nvSpPr>
        <dsp:cNvPr id="0" name=""/>
        <dsp:cNvSpPr/>
      </dsp:nvSpPr>
      <dsp:spPr>
        <a:xfrm>
          <a:off x="2770658" y="0"/>
          <a:ext cx="2688282" cy="6048672"/>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0" kern="1200" dirty="0" smtClean="0"/>
            <a:t>El apóstol Pedro exhorta a los creyentes y dice: "Sed, pues, sobrios, y velad en oración." (1 Pedro 4:7). San Pablo ordena: "Sean conocidas vuestras peticiones delante de Dios en toda oración y ruego, con acción de gracias." (</a:t>
          </a:r>
          <a:r>
            <a:rPr lang="es-CO" sz="2000" b="0" u="sng" kern="1200" dirty="0" smtClean="0"/>
            <a:t>Filipenses 4:6</a:t>
          </a:r>
          <a:r>
            <a:rPr lang="es-CO" sz="2000" b="0" kern="1200" dirty="0" smtClean="0"/>
            <a:t>). </a:t>
          </a:r>
          <a:endParaRPr lang="es-CO" sz="2000" b="0" kern="1200" dirty="0"/>
        </a:p>
      </dsp:txBody>
      <dsp:txXfrm>
        <a:off x="2770658" y="2419468"/>
        <a:ext cx="2688282" cy="2419468"/>
      </dsp:txXfrm>
    </dsp:sp>
    <dsp:sp modelId="{23A25661-D9BA-4DF9-A835-6036D17A70AD}">
      <dsp:nvSpPr>
        <dsp:cNvPr id="0" name=""/>
        <dsp:cNvSpPr/>
      </dsp:nvSpPr>
      <dsp:spPr>
        <a:xfrm>
          <a:off x="2818657" y="2014"/>
          <a:ext cx="2594299" cy="1294128"/>
        </a:xfrm>
        <a:prstGeom prst="ellipse">
          <a:avLst/>
        </a:prstGeom>
        <a:blipFill rotWithShape="1">
          <a:blip xmlns:r="http://schemas.openxmlformats.org/officeDocument/2006/relationships" r:embed="rId2"/>
          <a:stretch>
            <a:fillRect/>
          </a:stretch>
        </a:blip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D9BE48D1-3930-49E0-A622-EF981F2EAB0A}">
      <dsp:nvSpPr>
        <dsp:cNvPr id="0" name=""/>
        <dsp:cNvSpPr/>
      </dsp:nvSpPr>
      <dsp:spPr>
        <a:xfrm>
          <a:off x="5539589" y="0"/>
          <a:ext cx="2688282" cy="6048672"/>
        </a:xfrm>
        <a:prstGeom prst="roundRect">
          <a:avLst>
            <a:gd name="adj" fmla="val 10000"/>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b="0" kern="1200" dirty="0" smtClean="0"/>
            <a:t>Judas dice: "Pero vosotros amados, edificándoos sobre vuestra santísima fe, orando en el Espíritu Santo, conservaos en el amor de dios." (</a:t>
          </a:r>
          <a:r>
            <a:rPr lang="es-CO" sz="1800" b="0" u="sng" kern="1200" dirty="0" smtClean="0"/>
            <a:t>Judas 20,21</a:t>
          </a:r>
          <a:r>
            <a:rPr lang="es-CO" sz="1800" b="0" kern="1200" dirty="0" smtClean="0"/>
            <a:t>). La oración incesante es la unión no interrumpida del alma con Dios, a fin de que la vida de Dios fluya en nuestra vida; y de nuestra vida la pureza y santidad vuelvan a él.</a:t>
          </a:r>
          <a:endParaRPr lang="es-CO" sz="1800" b="0" kern="1200" dirty="0"/>
        </a:p>
      </dsp:txBody>
      <dsp:txXfrm>
        <a:off x="5539589" y="2419468"/>
        <a:ext cx="2688282" cy="2419468"/>
      </dsp:txXfrm>
    </dsp:sp>
    <dsp:sp modelId="{69B356B4-58A4-4538-A8C5-565254039F2D}">
      <dsp:nvSpPr>
        <dsp:cNvPr id="0" name=""/>
        <dsp:cNvSpPr/>
      </dsp:nvSpPr>
      <dsp:spPr>
        <a:xfrm>
          <a:off x="5696949" y="0"/>
          <a:ext cx="2450303" cy="1298156"/>
        </a:xfrm>
        <a:prstGeom prst="ellipse">
          <a:avLst/>
        </a:prstGeom>
        <a:blipFill rotWithShape="1">
          <a:blip xmlns:r="http://schemas.openxmlformats.org/officeDocument/2006/relationships" r:embed="rId3"/>
          <a:stretch>
            <a:fillRect/>
          </a:stretch>
        </a:blip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61031BD3-7760-4F9E-9DFD-E386AEE16B9C}">
      <dsp:nvSpPr>
        <dsp:cNvPr id="0" name=""/>
        <dsp:cNvSpPr/>
      </dsp:nvSpPr>
      <dsp:spPr>
        <a:xfrm>
          <a:off x="298369" y="5141371"/>
          <a:ext cx="7571232" cy="907300"/>
        </a:xfrm>
        <a:prstGeom prst="leftRightArrow">
          <a:avLst/>
        </a:prstGeom>
        <a:solidFill>
          <a:schemeClr val="accent1">
            <a:tint val="6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CF2DF-33ED-4425-B317-D0C33F2B0EA6}">
      <dsp:nvSpPr>
        <dsp:cNvPr id="0" name=""/>
        <dsp:cNvSpPr/>
      </dsp:nvSpPr>
      <dsp:spPr>
        <a:xfrm>
          <a:off x="-288056" y="-71999"/>
          <a:ext cx="5852183"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22A0D8-B7D3-462D-BA26-6B5A9605F2CB}">
      <dsp:nvSpPr>
        <dsp:cNvPr id="0" name=""/>
        <dsp:cNvSpPr/>
      </dsp:nvSpPr>
      <dsp:spPr>
        <a:xfrm>
          <a:off x="2674500" y="0"/>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Orad en vuestro gabinete; y en vuestro trabajo diario, a menudo elevad vuestro corazón a Dios. De este modo anduvo Enoc con Dios. Estas oraciones silenciosas se elevan al trono de la gracia como precioso incienso. Satanás no podrá vencer al que apoya así su corazón en Dios.</a:t>
          </a:r>
          <a:endParaRPr lang="es-CO" sz="2000" kern="1200" dirty="0"/>
        </a:p>
      </dsp:txBody>
      <dsp:txXfrm>
        <a:off x="2674500" y="0"/>
        <a:ext cx="5760719" cy="2345436"/>
      </dsp:txXfrm>
    </dsp:sp>
    <dsp:sp modelId="{F6A1E0EF-8D32-41C3-8F9D-D40D1DA15BE5}">
      <dsp:nvSpPr>
        <dsp:cNvPr id="0" name=""/>
        <dsp:cNvSpPr/>
      </dsp:nvSpPr>
      <dsp:spPr>
        <a:xfrm flipH="1">
          <a:off x="2635742" y="2665297"/>
          <a:ext cx="123487"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33F717-49A2-4C58-BAEA-AF153F47788B}">
      <dsp:nvSpPr>
        <dsp:cNvPr id="0" name=""/>
        <dsp:cNvSpPr/>
      </dsp:nvSpPr>
      <dsp:spPr>
        <a:xfrm>
          <a:off x="2664246" y="2448274"/>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kern="1200" dirty="0" smtClean="0"/>
            <a:t>No hay tiempo ni lugar que sea impropio para ofrecer una oración a Dios. No hay nada que nos impida elevar nuestro corazón en una ferviente oración. En medio de las multitudes que trafican por las calles, o en medio de nuestros negocios, podemos elevar una petición a dios e implorar la dirección divina, como lo hizo Nehemías cuando presentó su petición al rey Atrajeres. Donde quiera que estemos podemos comunicarnos con dios. Debemos mantener abierta la puerta del corazón e invitar a Jesús a venir a morar en el alma como huésped celestial. </a:t>
          </a:r>
          <a:endParaRPr lang="es-CO" sz="1600" kern="1200" dirty="0"/>
        </a:p>
      </dsp:txBody>
      <dsp:txXfrm>
        <a:off x="2664246" y="2448274"/>
        <a:ext cx="5760719" cy="234543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9BB89-3224-4BCB-B62B-C23D89DC084A}">
      <dsp:nvSpPr>
        <dsp:cNvPr id="0" name=""/>
        <dsp:cNvSpPr/>
      </dsp:nvSpPr>
      <dsp:spPr>
        <a:xfrm>
          <a:off x="-497088" y="0"/>
          <a:ext cx="6192688" cy="6192688"/>
        </a:xfrm>
        <a:prstGeom prst="triangl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99F7A3-EAA4-4E18-BDD3-8A7E49F05206}">
      <dsp:nvSpPr>
        <dsp:cNvPr id="0" name=""/>
        <dsp:cNvSpPr/>
      </dsp:nvSpPr>
      <dsp:spPr>
        <a:xfrm>
          <a:off x="497070" y="625010"/>
          <a:ext cx="8229617" cy="1464493"/>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kern="1200" dirty="0" smtClean="0"/>
            <a:t>Puede haber una atmósfera corrompida y manchada a nuestro alrededor pero no necesitamos respirar sus miasmas; podemos vivir con el aire puro del cielo. Debemos cerrar todas las puertas a la imaginación impura y a los malos pensamientos, elevando el alma a la presencia de Dios mediante la oración sincera. Los que abren su corazón para recibir el apoyo y la bendición de Dios caminarán en una atmósfera más santa que la del mundo y estarán en comunicación constante con el cielo.</a:t>
          </a:r>
          <a:endParaRPr lang="es-CO" sz="1600" kern="1200" dirty="0"/>
        </a:p>
      </dsp:txBody>
      <dsp:txXfrm>
        <a:off x="568561" y="696501"/>
        <a:ext cx="8086635" cy="1321511"/>
      </dsp:txXfrm>
    </dsp:sp>
    <dsp:sp modelId="{58B5BD7F-6E92-4800-A585-6AF5BC0E6412}">
      <dsp:nvSpPr>
        <dsp:cNvPr id="0" name=""/>
        <dsp:cNvSpPr/>
      </dsp:nvSpPr>
      <dsp:spPr>
        <a:xfrm>
          <a:off x="497070" y="2272566"/>
          <a:ext cx="8229617" cy="1464493"/>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Necesitamos una visión más clara de Jesús y una mayor comprensión del valor de las verdades eternas. La belleza de la santidad debe llenar el corazón de los hijos de Dios; y para que esto sea una realidad, debemos buscar la revelación divina de las cosas celestiales.</a:t>
          </a:r>
          <a:endParaRPr lang="es-CO" sz="2000" b="1" kern="1200" dirty="0">
            <a:solidFill>
              <a:schemeClr val="bg1"/>
            </a:solidFill>
          </a:endParaRPr>
        </a:p>
      </dsp:txBody>
      <dsp:txXfrm>
        <a:off x="568561" y="2344057"/>
        <a:ext cx="8086635" cy="1321511"/>
      </dsp:txXfrm>
    </dsp:sp>
    <dsp:sp modelId="{2F14BA65-5577-4754-BC2D-B2CADE7C8733}">
      <dsp:nvSpPr>
        <dsp:cNvPr id="0" name=""/>
        <dsp:cNvSpPr/>
      </dsp:nvSpPr>
      <dsp:spPr>
        <a:xfrm>
          <a:off x="497070" y="3920121"/>
          <a:ext cx="8229617" cy="1464493"/>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Dejad que el alma se eleve y que Dios nos conceda respirar de la atmósfera celestial. Debemos mantenernos tan cerca de Dios que en cualquier prueba inesperada se vuelvan a él nuestros pensamientos, con tanta naturalidad, como la flor se vuelve hacia el sol.</a:t>
          </a:r>
          <a:endParaRPr lang="es-CO" sz="2000" kern="1200" dirty="0"/>
        </a:p>
      </dsp:txBody>
      <dsp:txXfrm>
        <a:off x="568561" y="3991612"/>
        <a:ext cx="8086635" cy="132151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7B5349-BB90-46E0-963C-8877E2C0BA3D}">
      <dsp:nvSpPr>
        <dsp:cNvPr id="0" name=""/>
        <dsp:cNvSpPr/>
      </dsp:nvSpPr>
      <dsp:spPr>
        <a:xfrm>
          <a:off x="0" y="16745"/>
          <a:ext cx="8229600" cy="5616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Presentad a Dios vuestras necesidades, vuestro gozo, vuestras tristezas, vuestros cuidados y temores. No podéis agobiarlo ni cansarlo; porque el que sabe cuántos cabellos hay en vuestra cabeza no es indiferente a la necesidad de sus hijos. "El Señor es misericordioso y compasivo." (</a:t>
          </a:r>
          <a:r>
            <a:rPr lang="es-CO" sz="2400" b="1" u="sng" kern="1200" dirty="0" smtClean="0"/>
            <a:t>Santiago 5:11</a:t>
          </a:r>
          <a:r>
            <a:rPr lang="es-CO" sz="2400" kern="1200" dirty="0" smtClean="0"/>
            <a:t>). </a:t>
          </a:r>
        </a:p>
        <a:p>
          <a:pPr lvl="0" algn="l" defTabSz="1066800" rtl="0">
            <a:lnSpc>
              <a:spcPct val="90000"/>
            </a:lnSpc>
            <a:spcBef>
              <a:spcPct val="0"/>
            </a:spcBef>
            <a:spcAft>
              <a:spcPct val="35000"/>
            </a:spcAft>
          </a:pPr>
          <a:r>
            <a:rPr lang="es-CO" sz="2400" kern="1200" dirty="0" smtClean="0">
              <a:solidFill>
                <a:srgbClr val="FFFF00"/>
              </a:solidFill>
            </a:rPr>
            <a:t>Su corazón amoroso se conmueve por vuestras tristezas y aun por vuestra presentación de ellas. Llevadle todo lo que confunda vuestra mente; nada es demasiado grande para el que sostiene los mundos y gobierna todos los asuntos del universo; y nada que concierna nuestra paz, es demasiado pequeño para que pase inadvertido para él. No hay en nuestra experiencia ningún pasaje tan oscuro que él no pueda leer; ni perplejidad demasiado difícil que no la aclare. </a:t>
          </a:r>
          <a:endParaRPr lang="es-CO" sz="2400" kern="1200" dirty="0">
            <a:solidFill>
              <a:srgbClr val="FFFF00"/>
            </a:solidFill>
          </a:endParaRPr>
        </a:p>
      </dsp:txBody>
      <dsp:txXfrm>
        <a:off x="274151" y="290896"/>
        <a:ext cx="7681298" cy="506769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52EE19-BC26-4EA0-BBF4-329D0075AA86}">
      <dsp:nvSpPr>
        <dsp:cNvPr id="0" name=""/>
        <dsp:cNvSpPr/>
      </dsp:nvSpPr>
      <dsp:spPr>
        <a:xfrm>
          <a:off x="10319" y="1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16DEF0-4947-405B-BC42-D6D38BE9A2F0}">
      <dsp:nvSpPr>
        <dsp:cNvPr id="0" name=""/>
        <dsp:cNvSpPr/>
      </dsp:nvSpPr>
      <dsp:spPr>
        <a:xfrm>
          <a:off x="2468880" y="0"/>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Ninguna calamidad puede sobrevenir al más pequeño de sus hijos, ninguna ansiedad puede atormentar al alma ningún gozo alegrar al corazón, ninguna oración sincera escaparse de los labios, que pasen inadvertidos para nuestro Padre celestial o tome en ello un interés inmediato.</a:t>
          </a:r>
          <a:endParaRPr lang="es-CO" sz="2200" kern="1200" dirty="0"/>
        </a:p>
      </dsp:txBody>
      <dsp:txXfrm>
        <a:off x="2468880" y="0"/>
        <a:ext cx="5760719" cy="2345436"/>
      </dsp:txXfrm>
    </dsp:sp>
    <dsp:sp modelId="{7CB186DB-8C1D-4A66-8F90-34B0898F8B9A}">
      <dsp:nvSpPr>
        <dsp:cNvPr id="0" name=""/>
        <dsp:cNvSpPr/>
      </dsp:nvSpPr>
      <dsp:spPr>
        <a:xfrm>
          <a:off x="2446023" y="2936895"/>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B9D1A9-7550-460B-932B-53A98F709AC5}">
      <dsp:nvSpPr>
        <dsp:cNvPr id="0" name=""/>
        <dsp:cNvSpPr/>
      </dsp:nvSpPr>
      <dsp:spPr>
        <a:xfrm>
          <a:off x="2468880" y="2592281"/>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"El sana a los quebrantados de corazón, y venda sus heridas." (</a:t>
          </a:r>
          <a:r>
            <a:rPr lang="es-CO" sz="2200" u="sng" kern="1200" dirty="0" smtClean="0"/>
            <a:t>Salmos 147:3</a:t>
          </a:r>
          <a:r>
            <a:rPr lang="es-CO" sz="2200" kern="1200" dirty="0" smtClean="0"/>
            <a:t>). Las relaciones entre Dios y cada una de las almas son tan claras y plenas como si no existiera otra alma sobre la tierra para compartir su cuidado, como si no hubiera otra alma por la cual dio a su Hijo amado.</a:t>
          </a:r>
          <a:endParaRPr lang="es-CO" sz="2200" kern="1200" dirty="0"/>
        </a:p>
      </dsp:txBody>
      <dsp:txXfrm>
        <a:off x="2468880" y="2592281"/>
        <a:ext cx="5760719" cy="234543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80F004-3C43-4E04-BF9E-B55B3EACE91C}">
      <dsp:nvSpPr>
        <dsp:cNvPr id="0" name=""/>
        <dsp:cNvSpPr/>
      </dsp:nvSpPr>
      <dsp:spPr>
        <a:xfrm rot="10800000">
          <a:off x="435733" y="118"/>
          <a:ext cx="7358133" cy="170153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64770" rIns="120904" bIns="64770" numCol="1" spcCol="1270" anchor="ctr" anchorCtr="0">
          <a:noAutofit/>
        </a:bodyPr>
        <a:lstStyle/>
        <a:p>
          <a:pPr lvl="0" algn="ctr" defTabSz="755650" rtl="0">
            <a:lnSpc>
              <a:spcPct val="90000"/>
            </a:lnSpc>
            <a:spcBef>
              <a:spcPct val="0"/>
            </a:spcBef>
            <a:spcAft>
              <a:spcPct val="35000"/>
            </a:spcAft>
          </a:pPr>
          <a:r>
            <a:rPr lang="es-CO" sz="1700" kern="1200" dirty="0" smtClean="0"/>
            <a:t>Dios no desea que algunos de nosotros nos hagamos ermitaños o monjes y nos retiremos del mundo para consagrarnos a la devoción. Nuestra vida debe ser como la vida de Cristo que estaba repartida entre la montaña y la multitud. </a:t>
          </a:r>
          <a:endParaRPr lang="es-CO" sz="1700" kern="1200" dirty="0"/>
        </a:p>
      </dsp:txBody>
      <dsp:txXfrm rot="10800000">
        <a:off x="861116" y="118"/>
        <a:ext cx="6932750" cy="1701534"/>
      </dsp:txXfrm>
    </dsp:sp>
    <dsp:sp modelId="{8909AADB-06D0-4116-886A-57BB53B19B13}">
      <dsp:nvSpPr>
        <dsp:cNvPr id="0" name=""/>
        <dsp:cNvSpPr/>
      </dsp:nvSpPr>
      <dsp:spPr>
        <a:xfrm>
          <a:off x="0" y="72008"/>
          <a:ext cx="1610842" cy="170153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CD5C63-DAA0-485E-8207-99339F9F1F70}">
      <dsp:nvSpPr>
        <dsp:cNvPr id="0" name=""/>
        <dsp:cNvSpPr/>
      </dsp:nvSpPr>
      <dsp:spPr>
        <a:xfrm rot="10800000">
          <a:off x="376737" y="2209572"/>
          <a:ext cx="7476124" cy="1701534"/>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64770" rIns="120904" bIns="64770" numCol="1" spcCol="1270" anchor="ctr" anchorCtr="0">
          <a:noAutofit/>
        </a:bodyPr>
        <a:lstStyle/>
        <a:p>
          <a:pPr lvl="0" algn="ctr" defTabSz="755650" rtl="0">
            <a:lnSpc>
              <a:spcPct val="90000"/>
            </a:lnSpc>
            <a:spcBef>
              <a:spcPct val="0"/>
            </a:spcBef>
            <a:spcAft>
              <a:spcPct val="35000"/>
            </a:spcAft>
          </a:pPr>
          <a:r>
            <a:rPr lang="es-CO" sz="1700" kern="1200" dirty="0" smtClean="0"/>
            <a:t>El que no hace otra cosa sino orar, pronto dejará de hacerlo, o sus oraciones se transformarán en una rutina formal. Cuando los hombres se apartaran de la vida social, de la esfera del deber cristiano y de la obligación de llevar la cruz; cuando dejan de trabajar con fervor por el Maestro que trabajaba con devoción por ellos, pierden la finalidad de la oración y el incentivo para la devoción. </a:t>
          </a:r>
          <a:endParaRPr lang="es-CO" sz="1700" kern="1200" dirty="0"/>
        </a:p>
      </dsp:txBody>
      <dsp:txXfrm rot="10800000">
        <a:off x="802120" y="2209572"/>
        <a:ext cx="7050741" cy="1701534"/>
      </dsp:txXfrm>
    </dsp:sp>
    <dsp:sp modelId="{3334E12D-85A8-469B-A4CF-4314FE918127}">
      <dsp:nvSpPr>
        <dsp:cNvPr id="0" name=""/>
        <dsp:cNvSpPr/>
      </dsp:nvSpPr>
      <dsp:spPr>
        <a:xfrm>
          <a:off x="0" y="2304263"/>
          <a:ext cx="1565479" cy="170153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A3190D-6B8F-4FE9-B202-B5FF0D96D959}">
      <dsp:nvSpPr>
        <dsp:cNvPr id="0" name=""/>
        <dsp:cNvSpPr/>
      </dsp:nvSpPr>
      <dsp:spPr>
        <a:xfrm rot="10800000">
          <a:off x="442382" y="4419027"/>
          <a:ext cx="7344834" cy="170153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Sus oraciones llegan a ser personales y egoístas; no pueden orar por las necesidades de la humanidad o por el reino de Cristo, ni pedir la fuerza necesaria para trabajar.</a:t>
          </a:r>
          <a:endParaRPr lang="es-CO" sz="2000" kern="1200" dirty="0"/>
        </a:p>
      </dsp:txBody>
      <dsp:txXfrm rot="10800000">
        <a:off x="867765" y="4419027"/>
        <a:ext cx="6919451" cy="1701534"/>
      </dsp:txXfrm>
    </dsp:sp>
    <dsp:sp modelId="{DDC3C010-0542-4B31-B4B9-65DAF10B8888}">
      <dsp:nvSpPr>
        <dsp:cNvPr id="0" name=""/>
        <dsp:cNvSpPr/>
      </dsp:nvSpPr>
      <dsp:spPr>
        <a:xfrm>
          <a:off x="0" y="4392483"/>
          <a:ext cx="1610842" cy="170153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F5C8B-15B2-4133-9387-27BE18E35ACA}">
      <dsp:nvSpPr>
        <dsp:cNvPr id="0" name=""/>
        <dsp:cNvSpPr/>
      </dsp:nvSpPr>
      <dsp:spPr>
        <a:xfrm>
          <a:off x="0" y="59145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C4E4FA-7188-48D2-8365-62B07BF1C4F9}">
      <dsp:nvSpPr>
        <dsp:cNvPr id="0" name=""/>
        <dsp:cNvSpPr/>
      </dsp:nvSpPr>
      <dsp:spPr>
        <a:xfrm>
          <a:off x="2468880" y="59145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u="sng" kern="1200" dirty="0" smtClean="0"/>
            <a:t>Sufrimos una pérdida cuando descuidamos el privilegio de asociarnos con otros para fortalecernos y darnos ánimo en el servicio de Dios</a:t>
          </a:r>
          <a:r>
            <a:rPr lang="es-CO" sz="2000" kern="1200" dirty="0" smtClean="0"/>
            <a:t>. Las verdades de su Palabra pierden su vivacidad e importancia en nuestra mente. </a:t>
          </a:r>
          <a:r>
            <a:rPr lang="es-CO" sz="2000" u="sng" kern="1200" dirty="0" smtClean="0"/>
            <a:t>Nuestros corazones dejan de ser iluminados y vivificados por su influencia santificadora y nuestra espiritualidad declina</a:t>
          </a:r>
          <a:r>
            <a:rPr lang="es-CO" sz="2000" kern="1200" dirty="0" smtClean="0"/>
            <a:t>. </a:t>
          </a:r>
          <a:endParaRPr lang="es-CO" sz="2000" kern="1200" dirty="0"/>
        </a:p>
      </dsp:txBody>
      <dsp:txXfrm>
        <a:off x="2468880" y="591459"/>
        <a:ext cx="5760719" cy="2345436"/>
      </dsp:txXfrm>
    </dsp:sp>
    <dsp:sp modelId="{270AA34C-F5F3-4BCC-B96B-ED2D61D52CA3}">
      <dsp:nvSpPr>
        <dsp:cNvPr id="0" name=""/>
        <dsp:cNvSpPr/>
      </dsp:nvSpPr>
      <dsp:spPr>
        <a:xfrm>
          <a:off x="2446023" y="2936895"/>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970CBC-0118-4293-ADBA-C56BBC8956E7}">
      <dsp:nvSpPr>
        <dsp:cNvPr id="0" name=""/>
        <dsp:cNvSpPr/>
      </dsp:nvSpPr>
      <dsp:spPr>
        <a:xfrm>
          <a:off x="2468880" y="2936895"/>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En nuestra asociación como cristianos perdemos mucho por falta de simpatías mutuas. </a:t>
          </a:r>
          <a:r>
            <a:rPr lang="es-CO" sz="2000" b="1" u="sng" kern="1200" dirty="0" smtClean="0"/>
            <a:t>El que se encierra en sí mismo no cumple la misión que Dios le ha designado</a:t>
          </a:r>
          <a:r>
            <a:rPr lang="es-CO" sz="2000" kern="1200" dirty="0" smtClean="0"/>
            <a:t>. El ejercicio apropiado de los elementos sociales de nuestra naturaleza nos ayuda a simpatizar con otros y es un medio de desarrollarnos y fortalecernos en el servicio de Dios.</a:t>
          </a:r>
          <a:endParaRPr lang="es-CO" sz="2000" kern="1200" dirty="0"/>
        </a:p>
      </dsp:txBody>
      <dsp:txXfrm>
        <a:off x="2468880" y="2936895"/>
        <a:ext cx="5760719" cy="234543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E6A305-1FC2-493E-B10C-030890C9B45A}">
      <dsp:nvSpPr>
        <dsp:cNvPr id="0" name=""/>
        <dsp:cNvSpPr/>
      </dsp:nvSpPr>
      <dsp:spPr>
        <a:xfrm>
          <a:off x="0" y="72343"/>
          <a:ext cx="8229600" cy="2995200"/>
        </a:xfrm>
        <a:prstGeom prst="roundRect">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Si tan sólo pensáramos en Dios tan a menudo como tenemos evidencia de su cuidado por nosotros, le tendríamos siempre presente en nuestros pensamientos y nos deleitaríamos en hablar de él y en alabarle. Hablamos de cosas temporales porque ellas nos interesa; hablamos de nuestros amigos porque le amamos y nuestras alegrías y tristezas están ligadas con ellos. Sin embargo tenemos rezones infinitamente mayores para amar a Dios más que a nuestros amigos terrenales y debería ser lo más natural del mundo tenerlo como el primero en todos nuestros pensamientos y hablar y de su poder. </a:t>
          </a:r>
          <a:endParaRPr lang="es-CO" sz="2000" kern="1200" dirty="0"/>
        </a:p>
      </dsp:txBody>
      <dsp:txXfrm>
        <a:off x="146214" y="218557"/>
        <a:ext cx="7937172" cy="2702772"/>
      </dsp:txXfrm>
    </dsp:sp>
    <dsp:sp modelId="{6D25D118-D1C1-4965-9DCE-5403F465A8ED}">
      <dsp:nvSpPr>
        <dsp:cNvPr id="0" name=""/>
        <dsp:cNvSpPr/>
      </dsp:nvSpPr>
      <dsp:spPr>
        <a:xfrm>
          <a:off x="0" y="3125143"/>
          <a:ext cx="8229600" cy="2995200"/>
        </a:xfrm>
        <a:prstGeom prst="roundRect">
          <a:avLst/>
        </a:prstGeom>
        <a:solidFill>
          <a:srgbClr val="00206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Los preciosos dones que nos ha concedido no tenían el fin de absorber nuestros pensamientos y amor que no tuviéramos nada que ofrendar a Dios; antes bien, deben recordarnos constantemente de él y unirnos con lazos de amor y gratitud a nuestro Benefactor celestial. Vivimos demasiado apegados a lo terreno, levantemos nuestros ojos hacia la puerta abierta del santuario celestial, donde la luz de la gloria de Dios brilla en la faz de Cristo, quien "puede también salvar perpetuamente a los que por él se acercan a Dios." </a:t>
          </a:r>
          <a:r>
            <a:rPr lang="es-CO" sz="2000" u="sng" kern="1200" dirty="0" smtClean="0"/>
            <a:t>(Hebreos 11:25).</a:t>
          </a:r>
          <a:endParaRPr lang="es-CO" sz="2000" u="sng" kern="1200" dirty="0"/>
        </a:p>
      </dsp:txBody>
      <dsp:txXfrm>
        <a:off x="146214" y="3271357"/>
        <a:ext cx="7937172" cy="270277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2FFFED-77B3-4AFC-AAD5-7FB2218CD0C6}">
      <dsp:nvSpPr>
        <dsp:cNvPr id="0" name=""/>
        <dsp:cNvSpPr/>
      </dsp:nvSpPr>
      <dsp:spPr>
        <a:xfrm>
          <a:off x="-61672" y="-7198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C0B217-AFF9-474B-8897-D727E056C29D}">
      <dsp:nvSpPr>
        <dsp:cNvPr id="0" name=""/>
        <dsp:cNvSpPr/>
      </dsp:nvSpPr>
      <dsp:spPr>
        <a:xfrm>
          <a:off x="2386616" y="0"/>
          <a:ext cx="5760719" cy="4937760"/>
        </a:xfrm>
        <a:prstGeom prst="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Debemos alabar más a Dios por su misericordia "y sus maravillas para con los hijos de los hombres." (</a:t>
          </a:r>
          <a:r>
            <a:rPr lang="es-CO" sz="1800" b="1" u="sng" kern="1200" dirty="0" smtClean="0"/>
            <a:t>Salmos 107:8</a:t>
          </a:r>
          <a:r>
            <a:rPr lang="es-CO" sz="1800" kern="1200" dirty="0" smtClean="0"/>
            <a:t>). Nuestros cultos devocionales no debieran consistir solamente en pedir y recibir. No nos detengamos a pensar solamente en nuestras necesidades sin recordar las bendiciones que recibimos. No oramos demasiado y rara vez damos gracias. Constantemente recibimos las mercedes del Señor, sin embargo ¡cuán poca gratitud le expresamos, cuán poco le alabamos por lo que ha hecho por nosotros!</a:t>
          </a:r>
          <a:endParaRPr lang="es-CO" sz="1800" kern="1200" dirty="0"/>
        </a:p>
      </dsp:txBody>
      <dsp:txXfrm>
        <a:off x="2386616" y="0"/>
        <a:ext cx="2880359" cy="4937760"/>
      </dsp:txXfrm>
    </dsp:sp>
    <dsp:sp modelId="{B33CB1E2-EDF0-4CBC-ADB5-84B4F9CC60EB}">
      <dsp:nvSpPr>
        <dsp:cNvPr id="0" name=""/>
        <dsp:cNvSpPr/>
      </dsp:nvSpPr>
      <dsp:spPr>
        <a:xfrm>
          <a:off x="5349240" y="0"/>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rtl="0">
            <a:lnSpc>
              <a:spcPct val="90000"/>
            </a:lnSpc>
            <a:spcBef>
              <a:spcPct val="0"/>
            </a:spcBef>
            <a:spcAft>
              <a:spcPct val="15000"/>
            </a:spcAft>
            <a:buChar char="••"/>
          </a:pPr>
          <a:r>
            <a:rPr lang="es-CO" sz="1800" kern="1200" dirty="0" smtClean="0"/>
            <a:t>Antiguamente el Señor ordenó esto a Israel, para cuando se congregara para los servicios sagrados: "Y comeréis allí delante de Jehová vuestro Dios, y os alegraréis, vosotros y vuestras familias, en toda obra de vuestras manos en la cual Jehová tu Dios te hubiere bendecido." (</a:t>
          </a:r>
          <a:r>
            <a:rPr lang="es-CO" sz="1800" b="1" u="sng" kern="1200" dirty="0" smtClean="0"/>
            <a:t>Deuteronomio 12:7</a:t>
          </a:r>
          <a:r>
            <a:rPr lang="es-CO" sz="1800" kern="1200" dirty="0" smtClean="0"/>
            <a:t>). Todo lo que se hace para la gloria de Dios, debe hacerse con alegría, con cántico de alabanza y acción de gracias, no con tristeza y lobreguez.</a:t>
          </a:r>
          <a:endParaRPr lang="es-CO" sz="1800" kern="1200" dirty="0"/>
        </a:p>
      </dsp:txBody>
      <dsp:txXfrm>
        <a:off x="5349240" y="0"/>
        <a:ext cx="2880359" cy="493776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ABFD1-6C05-4690-BDEA-C81B87647C18}">
      <dsp:nvSpPr>
        <dsp:cNvPr id="0" name=""/>
        <dsp:cNvSpPr/>
      </dsp:nvSpPr>
      <dsp:spPr>
        <a:xfrm>
          <a:off x="10319" y="0"/>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53B984-939C-4927-83B9-2BE1699B704F}">
      <dsp:nvSpPr>
        <dsp:cNvPr id="0" name=""/>
        <dsp:cNvSpPr/>
      </dsp:nvSpPr>
      <dsp:spPr>
        <a:xfrm>
          <a:off x="2458625" y="0"/>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Nuestro Dios es un Padre tierno y misericordioso. No debiera considerarse su servicio como algo triste y desagradable. Debiera ser un placer adorar al Señor y participar en su obra</a:t>
          </a:r>
          <a:r>
            <a:rPr lang="es-CO" sz="2200" kern="1200" dirty="0" smtClean="0"/>
            <a:t>. </a:t>
          </a:r>
        </a:p>
        <a:p>
          <a:pPr lvl="0" algn="ctr" defTabSz="977900" rtl="0">
            <a:lnSpc>
              <a:spcPct val="90000"/>
            </a:lnSpc>
            <a:spcBef>
              <a:spcPct val="0"/>
            </a:spcBef>
            <a:spcAft>
              <a:spcPct val="35000"/>
            </a:spcAft>
          </a:pPr>
          <a:r>
            <a:rPr lang="es-CO" sz="2200" kern="1200" dirty="0" smtClean="0"/>
            <a:t>Dios no quiere que sus hijos, para los cuales ha provisto una salvación tan grande, trabajen como si él fuera un amo duro y exigente. </a:t>
          </a:r>
          <a:endParaRPr lang="es-CO" sz="2200" kern="1200" dirty="0"/>
        </a:p>
      </dsp:txBody>
      <dsp:txXfrm>
        <a:off x="2458625" y="0"/>
        <a:ext cx="2880359" cy="4937760"/>
      </dsp:txXfrm>
    </dsp:sp>
    <dsp:sp modelId="{D2F28358-FB20-41A6-BE47-E968BCCFE5C3}">
      <dsp:nvSpPr>
        <dsp:cNvPr id="0" name=""/>
        <dsp:cNvSpPr/>
      </dsp:nvSpPr>
      <dsp:spPr>
        <a:xfrm>
          <a:off x="5338928" y="0"/>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rtl="0">
            <a:lnSpc>
              <a:spcPct val="90000"/>
            </a:lnSpc>
            <a:spcBef>
              <a:spcPct val="0"/>
            </a:spcBef>
            <a:spcAft>
              <a:spcPct val="15000"/>
            </a:spcAft>
            <a:buChar char="••"/>
          </a:pPr>
          <a:r>
            <a:rPr lang="es-CO" sz="1700" kern="1200" dirty="0" smtClean="0"/>
            <a:t>El es nuestro mejor amigo, y cuando le adoramos promete estar con nosotros para bendecirnos y fortalecernos, llenando nuestro corazón con gozo y amor. El Señor desea que sus hijos encuentren satisfacción en su servicio, y más gozo que privaciones en su obra. </a:t>
          </a:r>
          <a:endParaRPr lang="es-CO" sz="1700" kern="1200" dirty="0"/>
        </a:p>
        <a:p>
          <a:pPr marL="171450" lvl="1" indent="-171450" algn="l" defTabSz="755650" rtl="0">
            <a:lnSpc>
              <a:spcPct val="90000"/>
            </a:lnSpc>
            <a:spcBef>
              <a:spcPct val="0"/>
            </a:spcBef>
            <a:spcAft>
              <a:spcPct val="15000"/>
            </a:spcAft>
            <a:buChar char="••"/>
          </a:pPr>
          <a:r>
            <a:rPr lang="es-CO" sz="1700" b="1" kern="1200" dirty="0" smtClean="0">
              <a:solidFill>
                <a:srgbClr val="FF0000"/>
              </a:solidFill>
            </a:rPr>
            <a:t>El desea que los que le adoran saquen pensamientos preciosos sobre su cuidado y amor, para que se alegren en los quehaceres de la vida diaria y tengan gracia para hacer honesta y fielmente todas las cosas.</a:t>
          </a:r>
          <a:endParaRPr lang="es-CO" sz="1700" b="1" kern="1200" dirty="0">
            <a:solidFill>
              <a:srgbClr val="FF0000"/>
            </a:solidFill>
          </a:endParaRPr>
        </a:p>
      </dsp:txBody>
      <dsp:txXfrm>
        <a:off x="5338928" y="0"/>
        <a:ext cx="2880359" cy="493776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1B24E2-4AC8-4700-BDF3-97CB82102612}">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315D48-5A04-4328-9320-B802760A81DE}">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Debemos congregarnos en torno de la cruz, Cristo, y Cristo crucificado debe ser el tema de nuestra meditación, conversación y más gozosa emoción. </a:t>
          </a:r>
        </a:p>
        <a:p>
          <a:pPr lvl="0" algn="ctr" defTabSz="889000" rtl="0">
            <a:lnSpc>
              <a:spcPct val="90000"/>
            </a:lnSpc>
            <a:spcBef>
              <a:spcPct val="0"/>
            </a:spcBef>
            <a:spcAft>
              <a:spcPct val="35000"/>
            </a:spcAft>
          </a:pPr>
          <a:endParaRPr lang="es-CO" sz="2000" kern="1200" dirty="0" smtClean="0"/>
        </a:p>
        <a:p>
          <a:pPr lvl="0" algn="ctr" defTabSz="889000" rtl="0">
            <a:lnSpc>
              <a:spcPct val="90000"/>
            </a:lnSpc>
            <a:spcBef>
              <a:spcPct val="0"/>
            </a:spcBef>
            <a:spcAft>
              <a:spcPct val="35000"/>
            </a:spcAft>
          </a:pPr>
          <a:r>
            <a:rPr lang="es-CO" sz="2000" b="1" kern="1200" dirty="0" smtClean="0">
              <a:solidFill>
                <a:srgbClr val="FF0000"/>
              </a:solidFill>
            </a:rPr>
            <a:t>Debemos recordar siempre todas las bendiciones que recibimos con Dios, y al comprender su gran amor, deberíamos confiar todo a la mano que fue clavada en la cruz por nosotros.</a:t>
          </a:r>
          <a:endParaRPr lang="es-CO" sz="2000" b="1" kern="1200" dirty="0">
            <a:solidFill>
              <a:srgbClr val="FF0000"/>
            </a:solidFill>
          </a:endParaRPr>
        </a:p>
      </dsp:txBody>
      <dsp:txXfrm>
        <a:off x="2468880" y="355865"/>
        <a:ext cx="2880359" cy="4937760"/>
      </dsp:txXfrm>
    </dsp:sp>
    <dsp:sp modelId="{C4A1DF33-B74F-4F85-8A16-90AB3C54180E}">
      <dsp:nvSpPr>
        <dsp:cNvPr id="0" name=""/>
        <dsp:cNvSpPr/>
      </dsp:nvSpPr>
      <dsp:spPr>
        <a:xfrm>
          <a:off x="5349240" y="35586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71450" lvl="1" indent="-171450" algn="l" defTabSz="844550" rtl="0">
            <a:lnSpc>
              <a:spcPct val="90000"/>
            </a:lnSpc>
            <a:spcBef>
              <a:spcPct val="0"/>
            </a:spcBef>
            <a:spcAft>
              <a:spcPct val="15000"/>
            </a:spcAft>
            <a:buChar char="••"/>
          </a:pPr>
          <a:r>
            <a:rPr lang="es-CO" sz="1900" b="1" kern="1200" dirty="0" smtClean="0">
              <a:solidFill>
                <a:srgbClr val="FF0000"/>
              </a:solidFill>
            </a:rPr>
            <a:t>El alma puede elevarse hasta el cielo en alas de la alabanza. En las mansiones celestiales se adora a Dios con cánticos y música, y al expresarle nuestra gratitud nos aproximamos el culto de los habitante del cielo.</a:t>
          </a:r>
          <a:endParaRPr lang="es-CO" sz="1900" b="1" kern="1200" dirty="0">
            <a:solidFill>
              <a:srgbClr val="FF0000"/>
            </a:solidFill>
          </a:endParaRPr>
        </a:p>
        <a:p>
          <a:pPr marL="171450" lvl="1" indent="-171450" algn="l" defTabSz="844550" rtl="0">
            <a:lnSpc>
              <a:spcPct val="90000"/>
            </a:lnSpc>
            <a:spcBef>
              <a:spcPct val="0"/>
            </a:spcBef>
            <a:spcAft>
              <a:spcPct val="15000"/>
            </a:spcAft>
            <a:buChar char="••"/>
          </a:pPr>
          <a:r>
            <a:rPr lang="es-CO" sz="1900" kern="1200" dirty="0" smtClean="0"/>
            <a:t> "El que sacrifica alabanza me honrará." (</a:t>
          </a:r>
          <a:r>
            <a:rPr lang="es-CO" sz="1900" b="1" u="sng" kern="1200" dirty="0" smtClean="0"/>
            <a:t>Salmos 50:23</a:t>
          </a:r>
          <a:r>
            <a:rPr lang="es-CO" sz="1900" kern="1200" dirty="0" smtClean="0"/>
            <a:t>). Presentémonos con reverente gozo delante de nuestro creador, con "alegría y gozo, alabanza y voces de canto." (</a:t>
          </a:r>
          <a:r>
            <a:rPr lang="es-CO" sz="1900" b="1" u="sng" kern="1200" dirty="0" smtClean="0"/>
            <a:t>Isaías 50:3</a:t>
          </a:r>
          <a:r>
            <a:rPr lang="es-CO" sz="1900" kern="1200" dirty="0" smtClean="0"/>
            <a:t>). </a:t>
          </a:r>
          <a:endParaRPr lang="es-CO" sz="1900" kern="1200" dirty="0"/>
        </a:p>
      </dsp:txBody>
      <dsp:txXfrm>
        <a:off x="5349240" y="355865"/>
        <a:ext cx="2880359" cy="493776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06/07/2016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39.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692697"/>
            <a:ext cx="7772400" cy="1296144"/>
          </a:xfrm>
          <a:solidFill>
            <a:schemeClr val="accent3">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¿PODEMOS COMUNICARNOS CON DIOS?</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132856"/>
            <a:ext cx="3816424" cy="331236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204779" y="3507807"/>
            <a:ext cx="457200" cy="5052114"/>
          </a:xfrm>
          <a:prstGeom prst="flowChartCollate">
            <a:avLst/>
          </a:prstGeom>
          <a:solidFill>
            <a:schemeClr val="accent3">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230522711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3600" b="1" dirty="0"/>
              <a:t>PODEMOS COMUNICARNOS CON DIOS</a:t>
            </a:r>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scene3d>
            <a:camera prst="orthographicFront"/>
            <a:lightRig rig="threePt" dir="t"/>
          </a:scene3d>
          <a:sp3d>
            <a:bevelT w="152400" h="50800" prst="softRound"/>
          </a:sp3d>
        </p:spPr>
        <p:txBody>
          <a:bodyPr>
            <a:normAutofit fontScale="70000" lnSpcReduction="20000"/>
          </a:bodyPr>
          <a:lstStyle/>
          <a:p>
            <a:pPr marL="0" indent="0" algn="ctr">
              <a:buNone/>
            </a:pPr>
            <a:r>
              <a:rPr lang="es-CO" dirty="0"/>
              <a:t>Dios </a:t>
            </a:r>
            <a:r>
              <a:rPr lang="es-CO" dirty="0" smtClean="0"/>
              <a:t>nos </a:t>
            </a:r>
            <a:r>
              <a:rPr lang="es-CO" dirty="0"/>
              <a:t>habla por medio de la naturaleza, por la </a:t>
            </a:r>
            <a:r>
              <a:rPr lang="es-CO" dirty="0" smtClean="0"/>
              <a:t>revelación, </a:t>
            </a:r>
            <a:r>
              <a:rPr lang="es-CO" dirty="0"/>
              <a:t>por su providencia y por la influencia de su </a:t>
            </a:r>
            <a:r>
              <a:rPr lang="es-CO" dirty="0" smtClean="0"/>
              <a:t>Espíritu. </a:t>
            </a:r>
          </a:p>
          <a:p>
            <a:pPr marL="0" indent="0" algn="ctr">
              <a:buNone/>
            </a:pPr>
            <a:r>
              <a:rPr lang="es-CO" dirty="0" smtClean="0"/>
              <a:t>Pero </a:t>
            </a:r>
            <a:r>
              <a:rPr lang="es-CO" dirty="0"/>
              <a:t>esto no es suficiente; necesitamos nosotros </a:t>
            </a:r>
            <a:r>
              <a:rPr lang="es-CO" dirty="0" smtClean="0"/>
              <a:t>también </a:t>
            </a:r>
            <a:r>
              <a:rPr lang="es-CO" dirty="0"/>
              <a:t>abrirle nuestro </a:t>
            </a:r>
            <a:r>
              <a:rPr lang="es-CO" dirty="0" smtClean="0"/>
              <a:t>corazón. </a:t>
            </a:r>
          </a:p>
          <a:p>
            <a:pPr marL="0" indent="0" algn="ctr">
              <a:buNone/>
            </a:pPr>
            <a:endParaRPr lang="es-CO" dirty="0" smtClean="0"/>
          </a:p>
          <a:p>
            <a:pPr marL="0" indent="0" algn="ctr">
              <a:buNone/>
            </a:pPr>
            <a:r>
              <a:rPr lang="es-CO" b="1" dirty="0" smtClean="0">
                <a:solidFill>
                  <a:srgbClr val="FF0000"/>
                </a:solidFill>
              </a:rPr>
              <a:t>Para </a:t>
            </a:r>
            <a:r>
              <a:rPr lang="es-CO" b="1" dirty="0">
                <a:solidFill>
                  <a:srgbClr val="FF0000"/>
                </a:solidFill>
              </a:rPr>
              <a:t>tener vida y </a:t>
            </a:r>
            <a:r>
              <a:rPr lang="es-CO" b="1" dirty="0" smtClean="0">
                <a:solidFill>
                  <a:srgbClr val="FF0000"/>
                </a:solidFill>
              </a:rPr>
              <a:t>energía </a:t>
            </a:r>
            <a:r>
              <a:rPr lang="es-CO" b="1" dirty="0">
                <a:solidFill>
                  <a:srgbClr val="FF0000"/>
                </a:solidFill>
              </a:rPr>
              <a:t>espirituales debemos comunicarnos con nuestro Padre celestial. Nuestra mente puede ser </a:t>
            </a:r>
            <a:r>
              <a:rPr lang="es-CO" b="1" dirty="0" smtClean="0">
                <a:solidFill>
                  <a:srgbClr val="FF0000"/>
                </a:solidFill>
              </a:rPr>
              <a:t>atraída </a:t>
            </a:r>
            <a:r>
              <a:rPr lang="es-CO" b="1" dirty="0">
                <a:solidFill>
                  <a:srgbClr val="FF0000"/>
                </a:solidFill>
              </a:rPr>
              <a:t>hacia </a:t>
            </a:r>
            <a:r>
              <a:rPr lang="es-CO" b="1" dirty="0" smtClean="0">
                <a:solidFill>
                  <a:srgbClr val="FF0000"/>
                </a:solidFill>
              </a:rPr>
              <a:t>él, </a:t>
            </a:r>
            <a:r>
              <a:rPr lang="es-CO" b="1" dirty="0">
                <a:solidFill>
                  <a:srgbClr val="FF0000"/>
                </a:solidFill>
              </a:rPr>
              <a:t>podemos meditar en sus obras, en sus misericordias y en sus bendiciones; pero no es esto, en el sentido pleno, tener </a:t>
            </a:r>
            <a:r>
              <a:rPr lang="es-CO" b="1" dirty="0" smtClean="0">
                <a:solidFill>
                  <a:srgbClr val="FF0000"/>
                </a:solidFill>
              </a:rPr>
              <a:t>comunicación </a:t>
            </a:r>
            <a:r>
              <a:rPr lang="es-CO" b="1" dirty="0">
                <a:solidFill>
                  <a:srgbClr val="FF0000"/>
                </a:solidFill>
              </a:rPr>
              <a:t>con </a:t>
            </a:r>
            <a:r>
              <a:rPr lang="es-CO" b="1" dirty="0" smtClean="0">
                <a:solidFill>
                  <a:srgbClr val="FF0000"/>
                </a:solidFill>
              </a:rPr>
              <a:t>él. </a:t>
            </a:r>
            <a:r>
              <a:rPr lang="es-CO" b="1" dirty="0">
                <a:solidFill>
                  <a:srgbClr val="FF0000"/>
                </a:solidFill>
              </a:rPr>
              <a:t>Para tener </a:t>
            </a:r>
            <a:r>
              <a:rPr lang="es-CO" b="1" dirty="0" smtClean="0">
                <a:solidFill>
                  <a:srgbClr val="FF0000"/>
                </a:solidFill>
              </a:rPr>
              <a:t>comunión </a:t>
            </a:r>
            <a:r>
              <a:rPr lang="es-CO" b="1" dirty="0">
                <a:solidFill>
                  <a:srgbClr val="FF0000"/>
                </a:solidFill>
              </a:rPr>
              <a:t>con Dios debemos tener algo que decirle concerniente a nuestra vida actual.</a:t>
            </a:r>
          </a:p>
          <a:p>
            <a:endParaRPr lang="es-CO" dirty="0"/>
          </a:p>
          <a:p>
            <a:pPr marL="0" indent="0" algn="ctr">
              <a:buNone/>
            </a:pPr>
            <a:r>
              <a:rPr lang="es-CO" dirty="0"/>
              <a:t>Orar es el acto de abrir el </a:t>
            </a:r>
            <a:r>
              <a:rPr lang="es-CO" dirty="0" smtClean="0"/>
              <a:t>corazón </a:t>
            </a:r>
            <a:r>
              <a:rPr lang="es-CO" dirty="0"/>
              <a:t>a Dios como a un amigo. No para decirle a dios lo que somos, sino a fin de capacitarnos para recibirle. La </a:t>
            </a:r>
            <a:r>
              <a:rPr lang="es-CO" dirty="0" smtClean="0"/>
              <a:t>oración </a:t>
            </a:r>
            <a:r>
              <a:rPr lang="es-CO" dirty="0"/>
              <a:t>no baja a Dios hasta nosotros, sino nos eleva hasta </a:t>
            </a:r>
            <a:r>
              <a:rPr lang="es-CO" dirty="0" smtClean="0"/>
              <a:t>él. </a:t>
            </a:r>
            <a:endParaRPr lang="es-CO" dirty="0"/>
          </a:p>
        </p:txBody>
      </p:sp>
    </p:spTree>
    <p:extLst>
      <p:ext uri="{BB962C8B-B14F-4D97-AF65-F5344CB8AC3E}">
        <p14:creationId xmlns:p14="http://schemas.microsoft.com/office/powerpoint/2010/main" val="1726632077"/>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484784"/>
            <a:ext cx="7920879" cy="2768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b="1" dirty="0" smtClean="0"/>
              <a:t>Dios utiliza cinco medios de comunicación para ver si por alguno de ellos tu le escuchas</a:t>
            </a:r>
            <a:endParaRPr lang="es-CO" sz="3200" b="1" dirty="0"/>
          </a:p>
        </p:txBody>
      </p:sp>
      <p:sp>
        <p:nvSpPr>
          <p:cNvPr id="4" name="3 Flecha abajo"/>
          <p:cNvSpPr/>
          <p:nvPr/>
        </p:nvSpPr>
        <p:spPr>
          <a:xfrm rot="3220364">
            <a:off x="2877625" y="1111904"/>
            <a:ext cx="484632" cy="3525391"/>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600" b="1" dirty="0" smtClean="0"/>
              <a:t>N</a:t>
            </a:r>
            <a:r>
              <a:rPr lang="es-CO" sz="2000" b="1" dirty="0" smtClean="0"/>
              <a:t>aturalez</a:t>
            </a:r>
            <a:r>
              <a:rPr lang="es-CO" b="1" dirty="0" smtClean="0"/>
              <a:t>a</a:t>
            </a:r>
            <a:endParaRPr lang="es-CO" sz="2400" b="1" dirty="0"/>
          </a:p>
        </p:txBody>
      </p:sp>
      <p:sp>
        <p:nvSpPr>
          <p:cNvPr id="5" name="4 Flecha abajo"/>
          <p:cNvSpPr/>
          <p:nvPr/>
        </p:nvSpPr>
        <p:spPr>
          <a:xfrm rot="2080949">
            <a:off x="3635481" y="1728264"/>
            <a:ext cx="484632" cy="2644889"/>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200" b="1" dirty="0" smtClean="0"/>
              <a:t>R</a:t>
            </a:r>
            <a:r>
              <a:rPr lang="es-CO" sz="1600" b="1" dirty="0" smtClean="0"/>
              <a:t>evelació</a:t>
            </a:r>
            <a:r>
              <a:rPr lang="es-CO" sz="1400" b="1" dirty="0" smtClean="0"/>
              <a:t>n</a:t>
            </a:r>
            <a:endParaRPr lang="es-CO" sz="800" b="1" dirty="0"/>
          </a:p>
        </p:txBody>
      </p:sp>
      <p:sp>
        <p:nvSpPr>
          <p:cNvPr id="6" name="5 Flecha abajo"/>
          <p:cNvSpPr/>
          <p:nvPr/>
        </p:nvSpPr>
        <p:spPr>
          <a:xfrm>
            <a:off x="4518539" y="1979545"/>
            <a:ext cx="484632" cy="2273475"/>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000" b="1" dirty="0" smtClean="0"/>
              <a:t>Su providencia</a:t>
            </a:r>
            <a:endParaRPr lang="es-CO" sz="1000" b="1" dirty="0"/>
          </a:p>
        </p:txBody>
      </p:sp>
      <p:sp>
        <p:nvSpPr>
          <p:cNvPr id="7" name="6 Flecha abajo"/>
          <p:cNvSpPr/>
          <p:nvPr/>
        </p:nvSpPr>
        <p:spPr>
          <a:xfrm rot="19986438">
            <a:off x="5225627" y="1812402"/>
            <a:ext cx="484632" cy="2221506"/>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200" b="1" dirty="0" smtClean="0"/>
              <a:t>Su Espíritu</a:t>
            </a:r>
            <a:endParaRPr lang="es-CO" sz="1200" b="1" dirty="0"/>
          </a:p>
        </p:txBody>
      </p:sp>
      <p:sp>
        <p:nvSpPr>
          <p:cNvPr id="8" name="7 Flecha abajo"/>
          <p:cNvSpPr/>
          <p:nvPr/>
        </p:nvSpPr>
        <p:spPr>
          <a:xfrm rot="18694794">
            <a:off x="5944155" y="1330375"/>
            <a:ext cx="484632" cy="2869756"/>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Su Hijo</a:t>
            </a:r>
            <a:endParaRPr lang="es-CO" b="1"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4349100"/>
            <a:ext cx="4680520" cy="244091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Rectángulo"/>
          <p:cNvSpPr/>
          <p:nvPr/>
        </p:nvSpPr>
        <p:spPr>
          <a:xfrm>
            <a:off x="4369756" y="4379971"/>
            <a:ext cx="2578508" cy="1815882"/>
          </a:xfrm>
          <a:prstGeom prst="rect">
            <a:avLst/>
          </a:prstGeom>
        </p:spPr>
        <p:txBody>
          <a:bodyPr wrap="square">
            <a:spAutoFit/>
          </a:bodyPr>
          <a:lstStyle/>
          <a:p>
            <a:r>
              <a:rPr lang="es-CO" sz="2800" b="1" dirty="0" smtClean="0">
                <a:solidFill>
                  <a:srgbClr val="FFFF00"/>
                </a:solidFill>
              </a:rPr>
              <a:t>Una </a:t>
            </a:r>
            <a:r>
              <a:rPr lang="es-CO" sz="2800" b="1" dirty="0">
                <a:solidFill>
                  <a:srgbClr val="FFFF00"/>
                </a:solidFill>
              </a:rPr>
              <a:t>nada más, </a:t>
            </a:r>
            <a:r>
              <a:rPr lang="es-CO" sz="2800" b="1" dirty="0" smtClean="0">
                <a:solidFill>
                  <a:srgbClr val="FFFF00"/>
                </a:solidFill>
              </a:rPr>
              <a:t>la oración; </a:t>
            </a:r>
          </a:p>
          <a:p>
            <a:r>
              <a:rPr lang="es-CO" sz="2800" b="1" dirty="0" smtClean="0">
                <a:solidFill>
                  <a:srgbClr val="FFFF00"/>
                </a:solidFill>
              </a:rPr>
              <a:t>y </a:t>
            </a:r>
            <a:r>
              <a:rPr lang="es-CO" sz="2800" b="1" dirty="0">
                <a:solidFill>
                  <a:srgbClr val="FFFF00"/>
                </a:solidFill>
              </a:rPr>
              <a:t>no tenemos </a:t>
            </a:r>
            <a:r>
              <a:rPr lang="es-CO" sz="2800" b="1" dirty="0" smtClean="0">
                <a:solidFill>
                  <a:srgbClr val="FFFF00"/>
                </a:solidFill>
              </a:rPr>
              <a:t>tiempo.</a:t>
            </a:r>
            <a:endParaRPr lang="es-CO" sz="2800" b="1" dirty="0">
              <a:solidFill>
                <a:srgbClr val="FFFF00"/>
              </a:solidFill>
            </a:endParaRPr>
          </a:p>
        </p:txBody>
      </p:sp>
    </p:spTree>
    <p:extLst>
      <p:ext uri="{BB962C8B-B14F-4D97-AF65-F5344CB8AC3E}">
        <p14:creationId xmlns:p14="http://schemas.microsoft.com/office/powerpoint/2010/main" val="3029718286"/>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78424956"/>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543115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019119917"/>
              </p:ext>
            </p:extLst>
          </p:nvPr>
        </p:nvGraphicFramePr>
        <p:xfrm>
          <a:off x="457200" y="404664"/>
          <a:ext cx="8229600"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954238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8587927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586983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39063091"/>
              </p:ext>
            </p:extLst>
          </p:nvPr>
        </p:nvGraphicFramePr>
        <p:xfrm>
          <a:off x="539552" y="1268760"/>
          <a:ext cx="8229600" cy="5361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1 Rectángulo"/>
          <p:cNvSpPr/>
          <p:nvPr/>
        </p:nvSpPr>
        <p:spPr>
          <a:xfrm>
            <a:off x="323528" y="332656"/>
            <a:ext cx="6336704" cy="1200329"/>
          </a:xfrm>
          <a:prstGeom prst="rect">
            <a:avLst/>
          </a:prstGeom>
        </p:spPr>
        <p:txBody>
          <a:bodyPr wrap="square">
            <a:spAutoFit/>
          </a:bodyPr>
          <a:lstStyle/>
          <a:p>
            <a:r>
              <a:rPr lang="es-CO" sz="2400" b="1" i="1" dirty="0">
                <a:effectLst>
                  <a:outerShdw blurRad="38100" dist="38100" dir="2700000" algn="tl">
                    <a:srgbClr val="000000">
                      <a:alpha val="43137"/>
                    </a:srgbClr>
                  </a:outerShdw>
                </a:effectLst>
              </a:rPr>
              <a:t>Hay ciertas condiciones según las cuales podemos esperar que Dios oiga y conteste nuestras oraciones</a:t>
            </a: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31795" y="-1"/>
            <a:ext cx="2190750" cy="157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0328768"/>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6359648"/>
              </p:ext>
            </p:extLst>
          </p:nvPr>
        </p:nvGraphicFramePr>
        <p:xfrm>
          <a:off x="457200" y="404664"/>
          <a:ext cx="8507288"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064285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3230359635"/>
              </p:ext>
            </p:extLst>
          </p:nvPr>
        </p:nvGraphicFramePr>
        <p:xfrm>
          <a:off x="539552" y="188640"/>
          <a:ext cx="8229600" cy="52894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5 Rectángulo"/>
          <p:cNvSpPr/>
          <p:nvPr/>
        </p:nvSpPr>
        <p:spPr>
          <a:xfrm>
            <a:off x="323528" y="5445224"/>
            <a:ext cx="5688632" cy="1569660"/>
          </a:xfrm>
          <a:prstGeom prst="rect">
            <a:avLst/>
          </a:prstGeom>
        </p:spPr>
        <p:txBody>
          <a:bodyPr wrap="square">
            <a:spAutoFit/>
          </a:bodyPr>
          <a:lstStyle/>
          <a:p>
            <a:r>
              <a:rPr lang="es-CO" sz="3200" b="1" dirty="0"/>
              <a:t>La fe comienza donde la razón termina</a:t>
            </a:r>
          </a:p>
          <a:p>
            <a:endParaRPr lang="es-CO" sz="3200" b="1" dirty="0"/>
          </a:p>
        </p:txBody>
      </p:sp>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8144" y="5244308"/>
            <a:ext cx="3126854"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488524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51210974"/>
              </p:ext>
            </p:extLst>
          </p:nvPr>
        </p:nvGraphicFramePr>
        <p:xfrm>
          <a:off x="323528" y="404664"/>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8224" y="692696"/>
            <a:ext cx="240677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164288" y="3296260"/>
            <a:ext cx="1799636" cy="1569660"/>
          </a:xfrm>
          <a:prstGeom prst="rect">
            <a:avLst/>
          </a:prstGeom>
        </p:spPr>
        <p:txBody>
          <a:bodyPr wrap="square">
            <a:spAutoFit/>
          </a:bodyPr>
          <a:lstStyle/>
          <a:p>
            <a:pPr algn="r"/>
            <a:r>
              <a:rPr lang="es-CO" sz="2400" b="1" dirty="0">
                <a:solidFill>
                  <a:srgbClr val="FFFF00"/>
                </a:solidFill>
              </a:rPr>
              <a:t>La fe es como </a:t>
            </a:r>
            <a:r>
              <a:rPr lang="es-CO" sz="2400" b="1" dirty="0" smtClean="0">
                <a:solidFill>
                  <a:srgbClr val="FFFF00"/>
                </a:solidFill>
              </a:rPr>
              <a:t>ponerse </a:t>
            </a:r>
            <a:r>
              <a:rPr lang="es-CO" sz="2400" b="1" dirty="0">
                <a:solidFill>
                  <a:srgbClr val="FFFF00"/>
                </a:solidFill>
              </a:rPr>
              <a:t>gafas </a:t>
            </a:r>
          </a:p>
        </p:txBody>
      </p:sp>
    </p:spTree>
    <p:extLst>
      <p:ext uri="{BB962C8B-B14F-4D97-AF65-F5344CB8AC3E}">
        <p14:creationId xmlns:p14="http://schemas.microsoft.com/office/powerpoint/2010/main" val="127158846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55275782"/>
              </p:ext>
            </p:extLst>
          </p:nvPr>
        </p:nvGraphicFramePr>
        <p:xfrm>
          <a:off x="457200" y="692696"/>
          <a:ext cx="8229600" cy="54334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1187612" y="5390661"/>
            <a:ext cx="6768764" cy="523220"/>
          </a:xfrm>
          <a:prstGeom prst="rect">
            <a:avLst/>
          </a:prstGeom>
        </p:spPr>
        <p:txBody>
          <a:bodyPr wrap="square">
            <a:spAutoFit/>
          </a:bodyPr>
          <a:lstStyle/>
          <a:p>
            <a:pPr algn="ctr"/>
            <a:r>
              <a:rPr lang="es-CO" sz="2800" b="1" dirty="0"/>
              <a:t>Si así no fuera, os lo hubiera dicho</a:t>
            </a:r>
          </a:p>
        </p:txBody>
      </p:sp>
    </p:spTree>
    <p:extLst>
      <p:ext uri="{BB962C8B-B14F-4D97-AF65-F5344CB8AC3E}">
        <p14:creationId xmlns:p14="http://schemas.microsoft.com/office/powerpoint/2010/main" val="317957112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79323692"/>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355103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06888" cy="2952328"/>
          </a:xfrm>
          <a:solidFill>
            <a:schemeClr val="accent3">
              <a:lumMod val="20000"/>
              <a:lumOff val="80000"/>
            </a:schemeClr>
          </a:solidFill>
          <a:scene3d>
            <a:camera prst="orthographicFront"/>
            <a:lightRig rig="threePt" dir="t"/>
          </a:scene3d>
          <a:sp3d>
            <a:bevelT w="165100" prst="coolSlant"/>
          </a:sp3d>
        </p:spPr>
        <p:txBody>
          <a:bodyPr>
            <a:normAutofit/>
          </a:bodyPr>
          <a:lstStyle/>
          <a:p>
            <a:pPr marL="0" indent="0">
              <a:buNone/>
            </a:pPr>
            <a:r>
              <a:rPr lang="es-CO" b="1" dirty="0">
                <a:solidFill>
                  <a:srgbClr val="FF0000"/>
                </a:solidFill>
              </a:rPr>
              <a:t>Cuando pedimos misericordia y bendiciones de Dios debemos tener un </a:t>
            </a:r>
            <a:r>
              <a:rPr lang="es-CO" b="1" dirty="0" smtClean="0">
                <a:solidFill>
                  <a:srgbClr val="FF0000"/>
                </a:solidFill>
              </a:rPr>
              <a:t>espíritu </a:t>
            </a:r>
            <a:r>
              <a:rPr lang="es-CO" b="1" dirty="0">
                <a:solidFill>
                  <a:srgbClr val="FF0000"/>
                </a:solidFill>
              </a:rPr>
              <a:t>de amor y </a:t>
            </a:r>
            <a:r>
              <a:rPr lang="es-CO" b="1" dirty="0" smtClean="0">
                <a:solidFill>
                  <a:srgbClr val="FF0000"/>
                </a:solidFill>
              </a:rPr>
              <a:t>perdón </a:t>
            </a:r>
            <a:r>
              <a:rPr lang="es-CO" b="1" dirty="0">
                <a:solidFill>
                  <a:srgbClr val="FF0000"/>
                </a:solidFill>
              </a:rPr>
              <a:t>en nuestro </a:t>
            </a:r>
            <a:r>
              <a:rPr lang="es-CO" b="1" dirty="0" smtClean="0">
                <a:solidFill>
                  <a:srgbClr val="FF0000"/>
                </a:solidFill>
              </a:rPr>
              <a:t>corazón. </a:t>
            </a:r>
            <a:endParaRPr lang="es-CO" b="1" dirty="0">
              <a:solidFill>
                <a:srgbClr val="FF0000"/>
              </a:solidFill>
            </a:endParaRPr>
          </a:p>
          <a:p>
            <a:endParaRPr lang="es-CO" b="1" dirty="0">
              <a:solidFill>
                <a:srgbClr val="FF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32656"/>
            <a:ext cx="3270870" cy="28803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645024"/>
            <a:ext cx="8167414" cy="2677656"/>
          </a:xfrm>
          <a:prstGeom prst="rect">
            <a:avLst/>
          </a:prstGeom>
          <a:scene3d>
            <a:camera prst="isometricOffAxis1Right"/>
            <a:lightRig rig="threePt" dir="t"/>
          </a:scene3d>
        </p:spPr>
        <p:txBody>
          <a:bodyPr wrap="square">
            <a:spAutoFit/>
          </a:bodyPr>
          <a:lstStyle/>
          <a:p>
            <a:r>
              <a:rPr lang="es-CO" sz="2800" b="1" dirty="0" smtClean="0"/>
              <a:t>¿Cómo </a:t>
            </a:r>
            <a:r>
              <a:rPr lang="es-CO" sz="2800" b="1" dirty="0"/>
              <a:t>podemos orar: </a:t>
            </a:r>
            <a:r>
              <a:rPr lang="es-CO" sz="2800" b="1" dirty="0" smtClean="0"/>
              <a:t>"Perdónanos </a:t>
            </a:r>
            <a:r>
              <a:rPr lang="es-CO" sz="2800" b="1" dirty="0"/>
              <a:t>nuestras deudas, como </a:t>
            </a:r>
            <a:r>
              <a:rPr lang="es-CO" sz="2800" b="1" dirty="0" smtClean="0"/>
              <a:t>también </a:t>
            </a:r>
            <a:r>
              <a:rPr lang="es-CO" sz="2800" b="1" dirty="0"/>
              <a:t>nosotros perdonamos a nuestros deudores, (Mateo 7:12), si mantenemos un </a:t>
            </a:r>
            <a:r>
              <a:rPr lang="es-CO" sz="2800" b="1" dirty="0" smtClean="0"/>
              <a:t>espíritu </a:t>
            </a:r>
            <a:r>
              <a:rPr lang="es-CO" sz="2800" b="1" dirty="0"/>
              <a:t>que no perdona? </a:t>
            </a:r>
            <a:r>
              <a:rPr lang="es-CO" sz="2800" b="1" u="sng" dirty="0"/>
              <a:t>Si queremos que nuestras oraciones sean </a:t>
            </a:r>
            <a:r>
              <a:rPr lang="es-CO" sz="2800" b="1" u="sng" dirty="0" smtClean="0"/>
              <a:t>oídas, </a:t>
            </a:r>
            <a:r>
              <a:rPr lang="es-CO" sz="2800" b="1" u="sng" dirty="0"/>
              <a:t>debemos perdonar a otros como esperamos ser perdonados nosotros.</a:t>
            </a:r>
          </a:p>
        </p:txBody>
      </p:sp>
    </p:spTree>
    <p:extLst>
      <p:ext uri="{BB962C8B-B14F-4D97-AF65-F5344CB8AC3E}">
        <p14:creationId xmlns:p14="http://schemas.microsoft.com/office/powerpoint/2010/main" val="378581480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767149293"/>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835696" y="5771106"/>
            <a:ext cx="5418936" cy="861774"/>
          </a:xfrm>
          <a:prstGeom prst="rect">
            <a:avLst/>
          </a:prstGeom>
        </p:spPr>
        <p:txBody>
          <a:bodyPr wrap="square">
            <a:spAutoFit/>
          </a:bodyPr>
          <a:lstStyle/>
          <a:p>
            <a:pPr algn="ctr"/>
            <a:r>
              <a:rPr lang="es-CO" sz="3200" b="1" dirty="0"/>
              <a:t>«Orad </a:t>
            </a:r>
            <a:r>
              <a:rPr lang="es-CO" sz="3200" b="1" dirty="0" smtClean="0"/>
              <a:t>   sin     cesar</a:t>
            </a:r>
            <a:r>
              <a:rPr lang="es-CO" sz="3200" b="1" dirty="0"/>
              <a:t>»</a:t>
            </a:r>
          </a:p>
          <a:p>
            <a:endParaRPr lang="es-CO" b="1" dirty="0"/>
          </a:p>
        </p:txBody>
      </p:sp>
    </p:spTree>
    <p:extLst>
      <p:ext uri="{BB962C8B-B14F-4D97-AF65-F5344CB8AC3E}">
        <p14:creationId xmlns:p14="http://schemas.microsoft.com/office/powerpoint/2010/main" val="393716842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0405" y="332656"/>
            <a:ext cx="8229600" cy="2952328"/>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a:t>Es necesario ser diligente en la </a:t>
            </a:r>
            <a:r>
              <a:rPr lang="es-CO" dirty="0" smtClean="0"/>
              <a:t>oración; </a:t>
            </a:r>
            <a:r>
              <a:rPr lang="es-CO" dirty="0"/>
              <a:t>no </a:t>
            </a:r>
            <a:r>
              <a:rPr lang="es-CO" dirty="0" smtClean="0"/>
              <a:t>permitáis </a:t>
            </a:r>
            <a:r>
              <a:rPr lang="es-CO" dirty="0"/>
              <a:t>que ninguna cosa os lo impida. </a:t>
            </a:r>
            <a:r>
              <a:rPr lang="es-CO" dirty="0" smtClean="0"/>
              <a:t>Esforzaos </a:t>
            </a:r>
            <a:r>
              <a:rPr lang="es-CO" dirty="0"/>
              <a:t>para mantener una </a:t>
            </a:r>
            <a:r>
              <a:rPr lang="es-CO" dirty="0" smtClean="0"/>
              <a:t>comunión </a:t>
            </a:r>
            <a:r>
              <a:rPr lang="es-CO" dirty="0"/>
              <a:t>constante entre </a:t>
            </a:r>
            <a:r>
              <a:rPr lang="es-CO" dirty="0" smtClean="0"/>
              <a:t>Jesús </a:t>
            </a:r>
            <a:r>
              <a:rPr lang="es-CO" dirty="0"/>
              <a:t>y vuestra alma. </a:t>
            </a:r>
            <a:endParaRPr lang="es-CO" dirty="0" smtClean="0"/>
          </a:p>
          <a:p>
            <a:pPr marL="0" indent="0" algn="ctr">
              <a:buNone/>
            </a:pPr>
            <a:endParaRPr lang="es-CO" dirty="0" smtClean="0"/>
          </a:p>
          <a:p>
            <a:pPr marL="0" indent="0" algn="ctr">
              <a:buNone/>
            </a:pPr>
            <a:r>
              <a:rPr lang="es-CO" dirty="0" smtClean="0"/>
              <a:t>Aprovechad </a:t>
            </a:r>
            <a:r>
              <a:rPr lang="es-CO" dirty="0"/>
              <a:t>toda oportunidad de ir donde se ora. Los que buscan la </a:t>
            </a:r>
            <a:r>
              <a:rPr lang="es-CO" dirty="0" smtClean="0"/>
              <a:t>comunión </a:t>
            </a:r>
            <a:r>
              <a:rPr lang="es-CO" dirty="0"/>
              <a:t>con Dios se les </a:t>
            </a:r>
            <a:r>
              <a:rPr lang="es-CO" dirty="0" smtClean="0"/>
              <a:t>verá </a:t>
            </a:r>
            <a:r>
              <a:rPr lang="es-CO" dirty="0"/>
              <a:t>en los cultos de </a:t>
            </a:r>
            <a:r>
              <a:rPr lang="es-CO" dirty="0" smtClean="0"/>
              <a:t>oración, </a:t>
            </a:r>
            <a:r>
              <a:rPr lang="es-CO" dirty="0"/>
              <a:t>cumpliendo fielmente su deber, fervientes y ansiosos de obtener todas las bendiciones que puedan alcanzar</a:t>
            </a:r>
            <a:r>
              <a:rPr lang="es-CO" dirty="0" smtClean="0"/>
              <a:t>.</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228" y="3429000"/>
            <a:ext cx="2414235" cy="21602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3429000"/>
            <a:ext cx="2592288" cy="21602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429000"/>
            <a:ext cx="2550790" cy="21602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1" y="5805264"/>
            <a:ext cx="8208912" cy="830997"/>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dirty="0"/>
              <a:t> </a:t>
            </a:r>
            <a:r>
              <a:rPr lang="es-CO" sz="2400" b="1" dirty="0"/>
              <a:t>Aprovecharán toda oportunidad para estar donde puedan recibir los rayos de luz celestial. </a:t>
            </a:r>
          </a:p>
        </p:txBody>
      </p:sp>
    </p:spTree>
    <p:extLst>
      <p:ext uri="{BB962C8B-B14F-4D97-AF65-F5344CB8AC3E}">
        <p14:creationId xmlns:p14="http://schemas.microsoft.com/office/powerpoint/2010/main" val="22568689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5776" y="404664"/>
            <a:ext cx="3816424" cy="2664296"/>
          </a:xfrm>
        </p:spPr>
        <p:txBody>
          <a:bodyPr>
            <a:normAutofit fontScale="77500" lnSpcReduction="20000"/>
          </a:bodyPr>
          <a:lstStyle/>
          <a:p>
            <a:pPr marL="0" indent="0" algn="ctr">
              <a:buNone/>
            </a:pPr>
            <a:r>
              <a:rPr lang="es-CO" dirty="0"/>
              <a:t>Debemos </a:t>
            </a:r>
            <a:r>
              <a:rPr lang="es-CO" dirty="0" smtClean="0"/>
              <a:t>también </a:t>
            </a:r>
            <a:r>
              <a:rPr lang="es-CO" dirty="0"/>
              <a:t>orar en el </a:t>
            </a:r>
            <a:r>
              <a:rPr lang="es-CO" dirty="0" smtClean="0"/>
              <a:t>círculo </a:t>
            </a:r>
            <a:r>
              <a:rPr lang="es-CO" dirty="0"/>
              <a:t>de nuestra familia; y sobre todo, no debemos descuidar la </a:t>
            </a:r>
            <a:r>
              <a:rPr lang="es-CO" dirty="0" smtClean="0"/>
              <a:t>oración </a:t>
            </a:r>
            <a:r>
              <a:rPr lang="es-CO" dirty="0"/>
              <a:t>secreta porque es </a:t>
            </a:r>
            <a:r>
              <a:rPr lang="es-CO" dirty="0" smtClean="0"/>
              <a:t>ésta </a:t>
            </a:r>
            <a:r>
              <a:rPr lang="es-CO" dirty="0"/>
              <a:t>la que da vida al alma. Es imposible que el alma florezca si se descuida la </a:t>
            </a:r>
            <a:r>
              <a:rPr lang="es-CO" dirty="0" smtClean="0"/>
              <a:t>oración. </a:t>
            </a:r>
            <a:endParaRPr lang="es-CO"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2656"/>
            <a:ext cx="244475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3037" y="332655"/>
            <a:ext cx="2620963" cy="27363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861048"/>
            <a:ext cx="8064896" cy="2585323"/>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La </a:t>
            </a:r>
            <a:r>
              <a:rPr lang="es-CO" sz="2400" dirty="0" smtClean="0"/>
              <a:t>oración </a:t>
            </a:r>
            <a:r>
              <a:rPr lang="es-CO" sz="2400" dirty="0"/>
              <a:t>en </a:t>
            </a:r>
            <a:r>
              <a:rPr lang="es-CO" sz="2400" dirty="0" smtClean="0"/>
              <a:t>público </a:t>
            </a:r>
            <a:r>
              <a:rPr lang="es-CO" sz="2400" dirty="0"/>
              <a:t>o en el </a:t>
            </a:r>
            <a:r>
              <a:rPr lang="es-CO" sz="2400" dirty="0" smtClean="0"/>
              <a:t>círculo </a:t>
            </a:r>
            <a:r>
              <a:rPr lang="es-CO" sz="2400" dirty="0"/>
              <a:t>familiar, no es suficiente. En medio de la soledad abrid vuestro </a:t>
            </a:r>
            <a:r>
              <a:rPr lang="es-CO" sz="2400" dirty="0" smtClean="0"/>
              <a:t>corazón </a:t>
            </a:r>
            <a:r>
              <a:rPr lang="es-CO" sz="2400" dirty="0"/>
              <a:t>al ojo escudriñador de Dios. </a:t>
            </a:r>
            <a:r>
              <a:rPr lang="es-CO" sz="2400" dirty="0" smtClean="0"/>
              <a:t>Sólo él </a:t>
            </a:r>
            <a:r>
              <a:rPr lang="es-CO" sz="2400" dirty="0"/>
              <a:t>debe escuchar la </a:t>
            </a:r>
            <a:r>
              <a:rPr lang="es-CO" sz="2400" dirty="0" smtClean="0"/>
              <a:t>oración </a:t>
            </a:r>
            <a:r>
              <a:rPr lang="es-CO" sz="2400" dirty="0"/>
              <a:t>secreta; </a:t>
            </a:r>
            <a:r>
              <a:rPr lang="es-CO" sz="2400" dirty="0" smtClean="0"/>
              <a:t>ningún oído </a:t>
            </a:r>
            <a:r>
              <a:rPr lang="es-CO" sz="2400" dirty="0"/>
              <a:t>curioso debe recibir el peso de tales peticiones. En la </a:t>
            </a:r>
            <a:r>
              <a:rPr lang="es-CO" sz="2400" dirty="0" smtClean="0"/>
              <a:t>oración </a:t>
            </a:r>
            <a:r>
              <a:rPr lang="es-CO" sz="2400" dirty="0"/>
              <a:t>privada el alma </a:t>
            </a:r>
            <a:r>
              <a:rPr lang="es-CO" sz="2400" dirty="0" smtClean="0"/>
              <a:t>está </a:t>
            </a:r>
            <a:r>
              <a:rPr lang="es-CO" sz="2400" dirty="0"/>
              <a:t>libre de influencias externas y de </a:t>
            </a:r>
            <a:r>
              <a:rPr lang="es-CO" sz="2400" dirty="0" smtClean="0"/>
              <a:t>excitación, </a:t>
            </a:r>
            <a:r>
              <a:rPr lang="es-CO" sz="2400" dirty="0"/>
              <a:t>tranquila pero ferviente se eleva hacia Dios. </a:t>
            </a:r>
          </a:p>
          <a:p>
            <a:endParaRPr lang="es-CO" dirty="0"/>
          </a:p>
        </p:txBody>
      </p:sp>
    </p:spTree>
    <p:extLst>
      <p:ext uri="{BB962C8B-B14F-4D97-AF65-F5344CB8AC3E}">
        <p14:creationId xmlns:p14="http://schemas.microsoft.com/office/powerpoint/2010/main" val="224696103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3970784" cy="5760640"/>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a:t>Dulce y perdurable es la influencia de Aquel que ve en secreto, y cuyo </a:t>
            </a:r>
            <a:r>
              <a:rPr lang="es-CO" dirty="0" smtClean="0"/>
              <a:t>oído </a:t>
            </a:r>
            <a:r>
              <a:rPr lang="es-CO" dirty="0"/>
              <a:t>se abre para escuchar la </a:t>
            </a:r>
            <a:r>
              <a:rPr lang="es-CO" dirty="0" smtClean="0"/>
              <a:t>oración </a:t>
            </a:r>
            <a:r>
              <a:rPr lang="es-CO" dirty="0"/>
              <a:t>sincera. </a:t>
            </a:r>
            <a:endParaRPr lang="es-CO" dirty="0" smtClean="0"/>
          </a:p>
          <a:p>
            <a:pPr marL="0" indent="0" algn="ctr">
              <a:buNone/>
            </a:pPr>
            <a:r>
              <a:rPr lang="es-CO" dirty="0" smtClean="0"/>
              <a:t>Con </a:t>
            </a:r>
            <a:r>
              <a:rPr lang="es-CO" dirty="0"/>
              <a:t>fe sencilla y tranquila el alma se mantiene en </a:t>
            </a:r>
            <a:r>
              <a:rPr lang="es-CO" dirty="0" smtClean="0"/>
              <a:t>comunión </a:t>
            </a:r>
            <a:r>
              <a:rPr lang="es-CO" dirty="0"/>
              <a:t>con Dios y recoge para </a:t>
            </a:r>
            <a:r>
              <a:rPr lang="es-CO" dirty="0" smtClean="0"/>
              <a:t>sí </a:t>
            </a:r>
            <a:r>
              <a:rPr lang="es-CO" dirty="0"/>
              <a:t>rayos de luz celestial que la fortalecen y sostienen en el conflicto con </a:t>
            </a:r>
            <a:r>
              <a:rPr lang="es-CO" dirty="0" smtClean="0"/>
              <a:t>Satán. </a:t>
            </a:r>
            <a:r>
              <a:rPr lang="es-CO" dirty="0"/>
              <a:t>Dios es nuestra torre de refugio.</a:t>
            </a:r>
          </a:p>
          <a:p>
            <a:endParaRPr lang="es-CO"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692696"/>
            <a:ext cx="2808312"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717032"/>
            <a:ext cx="4032448"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726225" y="2996952"/>
            <a:ext cx="3940021" cy="830997"/>
          </a:xfrm>
          <a:prstGeom prst="rect">
            <a:avLst/>
          </a:prstGeom>
        </p:spPr>
        <p:txBody>
          <a:bodyPr wrap="square">
            <a:spAutoFit/>
          </a:bodyPr>
          <a:lstStyle/>
          <a:p>
            <a:pPr algn="ctr"/>
            <a:r>
              <a:rPr lang="es-CO" sz="2400" b="1" i="1" dirty="0">
                <a:solidFill>
                  <a:srgbClr val="FF0000"/>
                </a:solidFill>
                <a:effectLst>
                  <a:outerShdw blurRad="38100" dist="38100" dir="2700000" algn="tl">
                    <a:srgbClr val="000000">
                      <a:alpha val="43137"/>
                    </a:srgbClr>
                  </a:outerShdw>
                </a:effectLst>
              </a:rPr>
              <a:t>Ten momentos de intimidad con tu Dios</a:t>
            </a:r>
          </a:p>
        </p:txBody>
      </p:sp>
    </p:spTree>
    <p:extLst>
      <p:ext uri="{BB962C8B-B14F-4D97-AF65-F5344CB8AC3E}">
        <p14:creationId xmlns:p14="http://schemas.microsoft.com/office/powerpoint/2010/main" val="182495310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82781559"/>
              </p:ext>
            </p:extLst>
          </p:nvPr>
        </p:nvGraphicFramePr>
        <p:xfrm>
          <a:off x="395536" y="260648"/>
          <a:ext cx="8229600" cy="55774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0" y="5229200"/>
            <a:ext cx="9144000" cy="175432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dirty="0" smtClean="0"/>
              <a:t>Detén por un momento tu trabajo y dile: «Padre </a:t>
            </a:r>
            <a:r>
              <a:rPr lang="es-CO" dirty="0"/>
              <a:t>Santo, venimos ante ti en ese día con un corazón contrito y humillado, reconociendo que te necesitamos. Tú conoces nuestras luchas, tú conoces los obstáculos que estamos enfrentando. Tú más que nadie nos conoce aún mejor que nosotros mismos. Ponemos en tus manos nuestras finanzas, el fruto de nuestro trabajo, las bendiciones que tú nos has dado. </a:t>
            </a:r>
            <a:r>
              <a:rPr lang="es-CO" dirty="0" smtClean="0"/>
              <a:t> Gracias Padre por escucharnos.  </a:t>
            </a:r>
          </a:p>
          <a:p>
            <a:pPr algn="ctr"/>
            <a:r>
              <a:rPr lang="es-CO" dirty="0" smtClean="0"/>
              <a:t>Pata tu honra y gloria lo pedimos en el Nombre de Cristo. Amen»</a:t>
            </a:r>
            <a:endParaRPr lang="es-CO" dirty="0"/>
          </a:p>
        </p:txBody>
      </p:sp>
    </p:spTree>
    <p:extLst>
      <p:ext uri="{BB962C8B-B14F-4D97-AF65-F5344CB8AC3E}">
        <p14:creationId xmlns:p14="http://schemas.microsoft.com/office/powerpoint/2010/main" val="2514237462"/>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49523978"/>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483281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68590389"/>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8867236"/>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4191351713"/>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6296" y="5445224"/>
            <a:ext cx="1744588" cy="12573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0" y="5454830"/>
            <a:ext cx="7055768" cy="147732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dirty="0"/>
              <a:t>Nuestro Salvador nos extiende a todos esta amorosa invitación</a:t>
            </a:r>
            <a:r>
              <a:rPr lang="es-CO" dirty="0" smtClean="0"/>
              <a:t>: “</a:t>
            </a:r>
            <a:r>
              <a:rPr lang="es-CO" dirty="0"/>
              <a:t>Venid a mí todos los que estáis trabajados y cargados, y yo os haré descansar</a:t>
            </a:r>
            <a:r>
              <a:rPr lang="es-CO" dirty="0" smtClean="0"/>
              <a:t>.</a:t>
            </a:r>
          </a:p>
          <a:p>
            <a:r>
              <a:rPr lang="es-CO" dirty="0" smtClean="0"/>
              <a:t>“</a:t>
            </a:r>
            <a:r>
              <a:rPr lang="es-CO" dirty="0"/>
              <a:t>Llevad mi yugo sobre vosotros, y aprended de mí, que soy manso y humilde de corazón; y hallaréis descanso para vuestras almas</a:t>
            </a:r>
            <a:r>
              <a:rPr lang="es-CO" dirty="0" smtClean="0"/>
              <a:t>; “</a:t>
            </a:r>
            <a:r>
              <a:rPr lang="es-CO" dirty="0"/>
              <a:t>porque mi yugo es fácil, y ligera mi carga” (</a:t>
            </a:r>
            <a:r>
              <a:rPr lang="es-CO" u="sng" dirty="0"/>
              <a:t>Mateo 11:28–30</a:t>
            </a:r>
            <a:r>
              <a:rPr lang="es-CO" dirty="0" smtClean="0"/>
              <a:t>). TRUEQUE.</a:t>
            </a:r>
            <a:endParaRPr lang="es-CO" dirty="0"/>
          </a:p>
        </p:txBody>
      </p:sp>
    </p:spTree>
    <p:extLst>
      <p:ext uri="{BB962C8B-B14F-4D97-AF65-F5344CB8AC3E}">
        <p14:creationId xmlns:p14="http://schemas.microsoft.com/office/powerpoint/2010/main" val="152315922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842992" cy="2952328"/>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r>
              <a:rPr lang="es-CO" dirty="0" smtClean="0"/>
              <a:t>Jesús </a:t>
            </a:r>
            <a:r>
              <a:rPr lang="es-CO" dirty="0"/>
              <a:t>dijo: </a:t>
            </a:r>
            <a:r>
              <a:rPr lang="es-CO" dirty="0" smtClean="0"/>
              <a:t>"pediréis </a:t>
            </a:r>
            <a:r>
              <a:rPr lang="es-CO" dirty="0"/>
              <a:t>en mi nombre; y no os digo que yo </a:t>
            </a:r>
            <a:r>
              <a:rPr lang="es-CO" dirty="0" smtClean="0"/>
              <a:t>rogaré </a:t>
            </a:r>
            <a:r>
              <a:rPr lang="es-CO" dirty="0"/>
              <a:t>al Padre por vosotros, pues el Padre mismo os ama." (</a:t>
            </a:r>
            <a:r>
              <a:rPr lang="es-CO" u="sng" dirty="0"/>
              <a:t>Juan 16:26,27</a:t>
            </a:r>
            <a:r>
              <a:rPr lang="es-CO" dirty="0"/>
              <a:t>). "Yo os </a:t>
            </a:r>
            <a:r>
              <a:rPr lang="es-CO" dirty="0" smtClean="0"/>
              <a:t>elegí </a:t>
            </a:r>
            <a:r>
              <a:rPr lang="es-CO" dirty="0"/>
              <a:t>a vosotros . . . para que todo lo que pidiereis al Padre en mi nombre, </a:t>
            </a:r>
            <a:r>
              <a:rPr lang="es-CO" dirty="0" smtClean="0"/>
              <a:t>él </a:t>
            </a:r>
            <a:r>
              <a:rPr lang="es-CO" dirty="0"/>
              <a:t>os lo </a:t>
            </a:r>
            <a:r>
              <a:rPr lang="es-CO" dirty="0" smtClean="0"/>
              <a:t>de." </a:t>
            </a:r>
            <a:r>
              <a:rPr lang="es-CO" dirty="0"/>
              <a:t>(</a:t>
            </a:r>
            <a:r>
              <a:rPr lang="es-CO" u="sng" dirty="0"/>
              <a:t>Juan 15:16</a:t>
            </a:r>
            <a:r>
              <a:rPr lang="es-CO"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88640"/>
            <a:ext cx="2550790" cy="3266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71800" y="3933056"/>
            <a:ext cx="5976664"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a:t>Orar en el nombre de </a:t>
            </a:r>
            <a:r>
              <a:rPr lang="es-CO" sz="2800" dirty="0" smtClean="0"/>
              <a:t>Jesús </a:t>
            </a:r>
            <a:r>
              <a:rPr lang="es-CO" sz="2800" dirty="0"/>
              <a:t>es algo </a:t>
            </a:r>
            <a:r>
              <a:rPr lang="es-CO" sz="2800" dirty="0" smtClean="0"/>
              <a:t>más </a:t>
            </a:r>
            <a:r>
              <a:rPr lang="es-CO" sz="2800" dirty="0"/>
              <a:t>que la mera </a:t>
            </a:r>
            <a:r>
              <a:rPr lang="es-CO" sz="2800" dirty="0" smtClean="0"/>
              <a:t>mención </a:t>
            </a:r>
            <a:r>
              <a:rPr lang="es-CO" sz="2800" dirty="0"/>
              <a:t>de su nombre al comienzo y al final de la </a:t>
            </a:r>
            <a:r>
              <a:rPr lang="es-CO" sz="2800" dirty="0" smtClean="0"/>
              <a:t>oración. </a:t>
            </a:r>
            <a:r>
              <a:rPr lang="es-CO" sz="2800" dirty="0"/>
              <a:t>Es orar con el pensamiento y </a:t>
            </a:r>
            <a:r>
              <a:rPr lang="es-CO" sz="2800" dirty="0" smtClean="0"/>
              <a:t>espíritu </a:t>
            </a:r>
            <a:r>
              <a:rPr lang="es-CO" sz="2800" dirty="0"/>
              <a:t>de </a:t>
            </a:r>
            <a:r>
              <a:rPr lang="es-CO" sz="2800" dirty="0" smtClean="0"/>
              <a:t>Jesús, </a:t>
            </a:r>
            <a:r>
              <a:rPr lang="es-CO" sz="2800" dirty="0"/>
              <a:t>creyendo sus promesas, confiando en su gracia y haciendo sus obras.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454962"/>
            <a:ext cx="2376264" cy="278234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989856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89416678"/>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5507888"/>
      </p:ext>
    </p:extLst>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98711297"/>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757456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rgbClr val="002060"/>
          </a:solidFill>
          <a:ln>
            <a:solidFill>
              <a:srgbClr val="FF0000"/>
            </a:solidFill>
          </a:ln>
          <a:scene3d>
            <a:camera prst="orthographicFront"/>
            <a:lightRig rig="threePt" dir="t"/>
          </a:scene3d>
          <a:sp3d>
            <a:bevelT w="152400" h="50800" prst="softRound"/>
          </a:sp3d>
        </p:spPr>
        <p:txBody>
          <a:bodyPr>
            <a:normAutofit fontScale="92500" lnSpcReduction="20000"/>
          </a:bodyPr>
          <a:lstStyle/>
          <a:p>
            <a:pPr marL="0" indent="0" algn="ctr">
              <a:buNone/>
            </a:pPr>
            <a:r>
              <a:rPr lang="es-CO" dirty="0">
                <a:solidFill>
                  <a:schemeClr val="bg1"/>
                </a:solidFill>
              </a:rPr>
              <a:t>Si los cristianos se reunieran para hablar del amor de Dios y de las preciosas verdades de la </a:t>
            </a:r>
            <a:r>
              <a:rPr lang="es-CO" dirty="0" smtClean="0">
                <a:solidFill>
                  <a:schemeClr val="bg1"/>
                </a:solidFill>
              </a:rPr>
              <a:t>redención, </a:t>
            </a:r>
            <a:r>
              <a:rPr lang="es-CO" dirty="0">
                <a:solidFill>
                  <a:schemeClr val="bg1"/>
                </a:solidFill>
              </a:rPr>
              <a:t>su </a:t>
            </a:r>
            <a:r>
              <a:rPr lang="es-CO" dirty="0" smtClean="0">
                <a:solidFill>
                  <a:schemeClr val="bg1"/>
                </a:solidFill>
              </a:rPr>
              <a:t>corazón sería </a:t>
            </a:r>
            <a:r>
              <a:rPr lang="es-CO" dirty="0">
                <a:solidFill>
                  <a:schemeClr val="bg1"/>
                </a:solidFill>
              </a:rPr>
              <a:t>renovado y se </a:t>
            </a:r>
            <a:r>
              <a:rPr lang="es-CO" dirty="0" smtClean="0">
                <a:solidFill>
                  <a:schemeClr val="bg1"/>
                </a:solidFill>
              </a:rPr>
              <a:t>animarían </a:t>
            </a:r>
            <a:r>
              <a:rPr lang="es-CO" dirty="0">
                <a:solidFill>
                  <a:schemeClr val="bg1"/>
                </a:solidFill>
              </a:rPr>
              <a:t>unos a otros. </a:t>
            </a:r>
            <a:endParaRPr lang="es-CO" dirty="0" smtClean="0">
              <a:solidFill>
                <a:schemeClr val="bg1"/>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Podemos </a:t>
            </a:r>
            <a:r>
              <a:rPr lang="es-CO" dirty="0">
                <a:solidFill>
                  <a:srgbClr val="FFFF00"/>
                </a:solidFill>
              </a:rPr>
              <a:t>aprender diariamente </a:t>
            </a:r>
            <a:r>
              <a:rPr lang="es-CO" dirty="0" smtClean="0">
                <a:solidFill>
                  <a:srgbClr val="FFFF00"/>
                </a:solidFill>
              </a:rPr>
              <a:t>más </a:t>
            </a:r>
            <a:r>
              <a:rPr lang="es-CO" dirty="0">
                <a:solidFill>
                  <a:srgbClr val="FFFF00"/>
                </a:solidFill>
              </a:rPr>
              <a:t>de nuestro Padre celestial obteniendo una experiencia nueva de su gracia; entonces desearemos hablar de su amor, y al hacerlo, </a:t>
            </a:r>
            <a:r>
              <a:rPr lang="es-CO" dirty="0" smtClean="0">
                <a:solidFill>
                  <a:srgbClr val="FFFF00"/>
                </a:solidFill>
              </a:rPr>
              <a:t>será </a:t>
            </a:r>
            <a:r>
              <a:rPr lang="es-CO" dirty="0">
                <a:solidFill>
                  <a:srgbClr val="FFFF00"/>
                </a:solidFill>
              </a:rPr>
              <a:t>alentado y fortalecido nuestro propio </a:t>
            </a:r>
            <a:r>
              <a:rPr lang="es-CO" dirty="0" smtClean="0">
                <a:solidFill>
                  <a:srgbClr val="FFFF00"/>
                </a:solidFill>
              </a:rPr>
              <a:t>corazón. </a:t>
            </a:r>
          </a:p>
          <a:p>
            <a:pPr marL="0" indent="0" algn="ctr">
              <a:buNone/>
            </a:pPr>
            <a:endParaRPr lang="es-CO" dirty="0" smtClean="0">
              <a:solidFill>
                <a:schemeClr val="bg1"/>
              </a:solidFill>
            </a:endParaRPr>
          </a:p>
          <a:p>
            <a:pPr marL="0" indent="0" algn="ctr">
              <a:buNone/>
            </a:pPr>
            <a:r>
              <a:rPr lang="es-CO" dirty="0" smtClean="0">
                <a:solidFill>
                  <a:schemeClr val="bg1"/>
                </a:solidFill>
              </a:rPr>
              <a:t>Si pensáramos </a:t>
            </a:r>
            <a:r>
              <a:rPr lang="es-CO" dirty="0">
                <a:solidFill>
                  <a:schemeClr val="bg1"/>
                </a:solidFill>
              </a:rPr>
              <a:t>y </a:t>
            </a:r>
            <a:r>
              <a:rPr lang="es-CO" dirty="0" smtClean="0">
                <a:solidFill>
                  <a:schemeClr val="bg1"/>
                </a:solidFill>
              </a:rPr>
              <a:t>habláramos más </a:t>
            </a:r>
            <a:r>
              <a:rPr lang="es-CO" dirty="0">
                <a:solidFill>
                  <a:schemeClr val="bg1"/>
                </a:solidFill>
              </a:rPr>
              <a:t>de </a:t>
            </a:r>
            <a:r>
              <a:rPr lang="es-CO" dirty="0" smtClean="0">
                <a:solidFill>
                  <a:schemeClr val="bg1"/>
                </a:solidFill>
              </a:rPr>
              <a:t>Jesús </a:t>
            </a:r>
            <a:r>
              <a:rPr lang="es-CO" dirty="0">
                <a:solidFill>
                  <a:schemeClr val="bg1"/>
                </a:solidFill>
              </a:rPr>
              <a:t>y menos de nosotros mismos, </a:t>
            </a:r>
            <a:r>
              <a:rPr lang="es-CO" dirty="0" smtClean="0">
                <a:solidFill>
                  <a:schemeClr val="bg1"/>
                </a:solidFill>
              </a:rPr>
              <a:t>tendríamos </a:t>
            </a:r>
            <a:r>
              <a:rPr lang="es-CO" dirty="0">
                <a:solidFill>
                  <a:schemeClr val="bg1"/>
                </a:solidFill>
              </a:rPr>
              <a:t>mucho </a:t>
            </a:r>
            <a:r>
              <a:rPr lang="es-CO" dirty="0" smtClean="0">
                <a:solidFill>
                  <a:schemeClr val="bg1"/>
                </a:solidFill>
              </a:rPr>
              <a:t>más </a:t>
            </a:r>
            <a:r>
              <a:rPr lang="es-CO" dirty="0">
                <a:solidFill>
                  <a:schemeClr val="bg1"/>
                </a:solidFill>
              </a:rPr>
              <a:t>de su presencia.</a:t>
            </a:r>
          </a:p>
        </p:txBody>
      </p:sp>
    </p:spTree>
    <p:extLst>
      <p:ext uri="{BB962C8B-B14F-4D97-AF65-F5344CB8AC3E}">
        <p14:creationId xmlns:p14="http://schemas.microsoft.com/office/powerpoint/2010/main" val="348586150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728471146"/>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112758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860437845"/>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251520" y="5512509"/>
            <a:ext cx="6768752"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smtClean="0"/>
              <a:t>«hablando </a:t>
            </a:r>
            <a:r>
              <a:rPr lang="es-CO" sz="2400" dirty="0"/>
              <a:t>entre </a:t>
            </a:r>
            <a:r>
              <a:rPr lang="es-CO" sz="2400" u="sng" dirty="0"/>
              <a:t>vosotros</a:t>
            </a:r>
            <a:r>
              <a:rPr lang="es-CO" sz="2400" dirty="0"/>
              <a:t> con salmos, con himnos y cánticos espirituales, cantando y alabando al Señor en </a:t>
            </a:r>
            <a:r>
              <a:rPr lang="es-CO" sz="2400" u="sng" dirty="0"/>
              <a:t>vuestros </a:t>
            </a:r>
            <a:r>
              <a:rPr lang="es-CO" sz="2400" u="sng" dirty="0" smtClean="0"/>
              <a:t>corazones</a:t>
            </a:r>
            <a:r>
              <a:rPr lang="es-CO" sz="2400" dirty="0" smtClean="0"/>
              <a:t>». (</a:t>
            </a:r>
            <a:r>
              <a:rPr lang="es-CO" sz="2400" b="1" u="sng" dirty="0" smtClean="0"/>
              <a:t>Efe.5:19</a:t>
            </a:r>
            <a:r>
              <a:rPr lang="es-CO" sz="2400" dirty="0" smtClean="0"/>
              <a:t>).</a:t>
            </a:r>
            <a:endParaRPr lang="es-CO" sz="2400" dirty="0"/>
          </a:p>
        </p:txBody>
      </p:sp>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4288" y="5507478"/>
            <a:ext cx="1716782" cy="116188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760104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54075961"/>
              </p:ext>
            </p:extLst>
          </p:nvPr>
        </p:nvGraphicFramePr>
        <p:xfrm>
          <a:off x="457200" y="404664"/>
          <a:ext cx="8229600"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395536" y="5677716"/>
            <a:ext cx="6624736" cy="830997"/>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No se desalienten ni se </a:t>
            </a:r>
            <a:r>
              <a:rPr lang="es-CO" sz="2400" dirty="0" smtClean="0"/>
              <a:t>entristezca, </a:t>
            </a:r>
            <a:r>
              <a:rPr lang="es-CO" sz="2400" dirty="0"/>
              <a:t>por que el </a:t>
            </a:r>
            <a:r>
              <a:rPr lang="es-CO" sz="2400" dirty="0" smtClean="0"/>
              <a:t>gozo </a:t>
            </a:r>
            <a:r>
              <a:rPr lang="es-CO" sz="2400" dirty="0"/>
              <a:t>del señor, es su fuerza</a:t>
            </a:r>
            <a:r>
              <a:rPr lang="es-CO" sz="2400" dirty="0" smtClean="0"/>
              <a:t>. (Nehe. 8:10).</a:t>
            </a:r>
            <a:endParaRPr lang="es-CO" sz="2400" dirty="0"/>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08304" y="5517070"/>
            <a:ext cx="1409700" cy="1152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242761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5714877"/>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16132569"/>
      </p:ext>
    </p:extLst>
  </p:cSld>
  <p:clrMapOvr>
    <a:masterClrMapping/>
  </p:clrMapOvr>
  <p:transition spd="slow">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Recuerda: Dios te está llamando hoy, ¿le contestarás?</a:t>
            </a:r>
            <a:endParaRPr lang="es-CO"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132856"/>
            <a:ext cx="4032448" cy="33123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181" y="2149853"/>
            <a:ext cx="3890318" cy="331236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20685" y="5928446"/>
            <a:ext cx="6547657" cy="52322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b="1" dirty="0"/>
              <a:t>Amen, que Dios te bendiga, hoy y siempre.</a:t>
            </a:r>
          </a:p>
        </p:txBody>
      </p:sp>
    </p:spTree>
    <p:extLst>
      <p:ext uri="{BB962C8B-B14F-4D97-AF65-F5344CB8AC3E}">
        <p14:creationId xmlns:p14="http://schemas.microsoft.com/office/powerpoint/2010/main" val="264234475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accent3">
              <a:lumMod val="60000"/>
              <a:lumOff val="40000"/>
            </a:schemeClr>
          </a:solidFill>
          <a:scene3d>
            <a:camera prst="isometricOffAxis1Right"/>
            <a:lightRig rig="threePt" dir="t"/>
          </a:scene3d>
          <a:sp3d>
            <a:bevelT w="165100" prst="coolSlant"/>
          </a:sp3d>
        </p:spPr>
        <p:txBody>
          <a:bodyPr>
            <a:normAutofit/>
          </a:bodyPr>
          <a:lstStyle/>
          <a:p>
            <a:endParaRPr lang="es-CO" sz="3600" dirty="0" smtClean="0"/>
          </a:p>
          <a:p>
            <a:endParaRPr lang="es-CO" sz="3600" dirty="0"/>
          </a:p>
          <a:p>
            <a:pPr marL="0" indent="0">
              <a:buNone/>
            </a:pPr>
            <a:r>
              <a:rPr lang="es-CO" sz="3600" dirty="0" smtClean="0"/>
              <a:t>Este </a:t>
            </a:r>
            <a:r>
              <a:rPr lang="es-CO" sz="3600" dirty="0" smtClean="0"/>
              <a:t>tema:</a:t>
            </a:r>
          </a:p>
          <a:p>
            <a:pPr marL="0" indent="0">
              <a:buNone/>
            </a:pPr>
            <a:r>
              <a:rPr lang="es-CO" sz="3600" i="1" dirty="0" smtClean="0">
                <a:solidFill>
                  <a:srgbClr val="FF0000"/>
                </a:solidFill>
                <a:effectLst>
                  <a:outerShdw blurRad="38100" dist="38100" dir="2700000" algn="tl">
                    <a:srgbClr val="000000">
                      <a:alpha val="43137"/>
                    </a:srgbClr>
                  </a:outerShdw>
                </a:effectLst>
              </a:rPr>
              <a:t>¿PODEMOS </a:t>
            </a:r>
            <a:r>
              <a:rPr lang="es-CO" sz="3600" i="1" dirty="0">
                <a:solidFill>
                  <a:srgbClr val="FF0000"/>
                </a:solidFill>
                <a:effectLst>
                  <a:outerShdw blurRad="38100" dist="38100" dir="2700000" algn="tl">
                    <a:srgbClr val="000000">
                      <a:alpha val="43137"/>
                    </a:srgbClr>
                  </a:outerShdw>
                </a:effectLst>
              </a:rPr>
              <a:t>COMUNICARNOS CON </a:t>
            </a:r>
            <a:r>
              <a:rPr lang="es-CO" sz="3600" i="1" dirty="0" smtClean="0">
                <a:solidFill>
                  <a:srgbClr val="FF0000"/>
                </a:solidFill>
                <a:effectLst>
                  <a:outerShdw blurRad="38100" dist="38100" dir="2700000" algn="tl">
                    <a:srgbClr val="000000">
                      <a:alpha val="43137"/>
                    </a:srgbClr>
                  </a:outerShdw>
                </a:effectLst>
              </a:rPr>
              <a:t>DIOS?</a:t>
            </a:r>
          </a:p>
          <a:p>
            <a:pPr marL="0" indent="0">
              <a:buNone/>
            </a:pPr>
            <a:r>
              <a:rPr lang="es-CO" sz="3600" dirty="0" smtClean="0"/>
              <a:t>Fue extraído del Camino a Cristo</a:t>
            </a:r>
          </a:p>
          <a:p>
            <a:pPr marL="0" indent="0">
              <a:buNone/>
            </a:pPr>
            <a:r>
              <a:rPr lang="es-CO" sz="3600" dirty="0" smtClean="0"/>
              <a:t>Capitulo </a:t>
            </a:r>
            <a:r>
              <a:rPr lang="es-CO" sz="3600" dirty="0" smtClean="0"/>
              <a:t>11</a:t>
            </a:r>
            <a:endParaRPr lang="es-CO" sz="3600" dirty="0"/>
          </a:p>
        </p:txBody>
      </p:sp>
    </p:spTree>
    <p:extLst>
      <p:ext uri="{BB962C8B-B14F-4D97-AF65-F5344CB8AC3E}">
        <p14:creationId xmlns:p14="http://schemas.microsoft.com/office/powerpoint/2010/main" val="229352739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833</TotalTime>
  <Words>3916</Words>
  <Application>Microsoft Office PowerPoint</Application>
  <PresentationFormat>Presentación en pantalla (4:3)</PresentationFormat>
  <Paragraphs>105</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¿PODEMOS COMUNICARNOS CON DIOS?</vt:lpstr>
      <vt:lpstr>PODEMOS COMUNICARNOS CON DIOS</vt:lpstr>
      <vt:lpstr>Dios utiliza cinco medios de comunicación para ver si por alguno de ellos tu le escuchas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Recuerda: Dios te está llamando hoy, ¿le contestarás?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PODEMOS COMUNICARNOS CON DIOS</dc:title>
  <dc:creator>TEMAS DE FE</dc:creator>
  <cp:lastModifiedBy>TEMAS DE FE</cp:lastModifiedBy>
  <cp:revision>95</cp:revision>
  <dcterms:created xsi:type="dcterms:W3CDTF">2016-05-30T04:38:33Z</dcterms:created>
  <dcterms:modified xsi:type="dcterms:W3CDTF">2016-07-07T02:01:14Z</dcterms:modified>
</cp:coreProperties>
</file>